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diagrams/data7.xml" ContentType="application/vnd.openxmlformats-officedocument.drawingml.diagramData+xml"/>
  <Override PartName="/ppt/diagrams/data3.xml" ContentType="application/vnd.openxmlformats-officedocument.drawingml.diagramData+xml"/>
  <Override PartName="/ppt/diagrams/data1.xml" ContentType="application/vnd.openxmlformats-officedocument.drawingml.diagramData+xml"/>
  <Override PartName="/ppt/presentation.xml" ContentType="application/vnd.openxmlformats-officedocument.presentationml.presentation.main+xml"/>
  <Override PartName="/ppt/diagrams/data2.xml" ContentType="application/vnd.openxmlformats-officedocument.drawingml.diagramData+xml"/>
  <Override PartName="/ppt/diagrams/data6.xml" ContentType="application/vnd.openxmlformats-officedocument.drawingml.diagramData+xml"/>
  <Override PartName="/ppt/diagrams/data4.xml" ContentType="application/vnd.openxmlformats-officedocument.drawingml.diagramData+xml"/>
  <Override PartName="/ppt/diagrams/data8.xml" ContentType="application/vnd.openxmlformats-officedocument.drawingml.diagramData+xml"/>
  <Override PartName="/ppt/diagrams/data5.xml" ContentType="application/vnd.openxmlformats-officedocument.drawingml.diagramData+xml"/>
  <Override PartName="/ppt/slideMasters/slideMaster1.xml" ContentType="application/vnd.openxmlformats-officedocument.presentationml.slideMaster+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Layouts/slideLayout1.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diagrams/colors5.xml" ContentType="application/vnd.openxmlformats-officedocument.drawingml.diagramColors+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quickStyle4.xml" ContentType="application/vnd.openxmlformats-officedocument.drawingml.diagramStyle+xml"/>
  <Override PartName="/ppt/diagrams/layout8.xml" ContentType="application/vnd.openxmlformats-officedocument.drawingml.diagramLayout+xml"/>
  <Override PartName="/ppt/diagrams/layout4.xml" ContentType="application/vnd.openxmlformats-officedocument.drawingml.diagramLayout+xml"/>
  <Override PartName="/ppt/diagrams/drawing3.xml" ContentType="application/vnd.ms-office.drawingml.diagramDrawing+xml"/>
  <Override PartName="/ppt/diagrams/colors3.xml" ContentType="application/vnd.openxmlformats-officedocument.drawingml.diagramColors+xml"/>
  <Override PartName="/ppt/diagrams/quickStyle3.xml" ContentType="application/vnd.openxmlformats-officedocument.drawingml.diagramStyle+xml"/>
  <Override PartName="/ppt/diagrams/layout3.xml" ContentType="application/vnd.openxmlformats-officedocument.drawingml.diagramLayout+xml"/>
  <Override PartName="/ppt/diagrams/drawing5.xml" ContentType="application/vnd.ms-office.drawingml.diagramDrawing+xml"/>
  <Override PartName="/ppt/diagrams/layout5.xml" ContentType="application/vnd.openxmlformats-officedocument.drawingml.diagramLayout+xml"/>
  <Override PartName="/ppt/diagrams/drawing4.xml" ContentType="application/vnd.ms-office.drawingml.diagramDrawing+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quickStyle5.xml" ContentType="application/vnd.openxmlformats-officedocument.drawingml.diagramStyle+xml"/>
  <Override PartName="/ppt/diagrams/colors4.xml" ContentType="application/vnd.openxmlformats-officedocument.drawingml.diagramColors+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3"/>
  </p:notesMasterIdLst>
  <p:sldIdLst>
    <p:sldId id="256" r:id="rId2"/>
    <p:sldId id="334" r:id="rId3"/>
    <p:sldId id="375" r:id="rId4"/>
    <p:sldId id="382" r:id="rId5"/>
    <p:sldId id="376" r:id="rId6"/>
    <p:sldId id="383" r:id="rId7"/>
    <p:sldId id="377" r:id="rId8"/>
    <p:sldId id="384" r:id="rId9"/>
    <p:sldId id="378" r:id="rId10"/>
    <p:sldId id="385" r:id="rId11"/>
    <p:sldId id="381" r:id="rId12"/>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6866"/>
    <a:srgbClr val="339966"/>
    <a:srgbClr val="FF6600"/>
    <a:srgbClr val="DE5A00"/>
    <a:srgbClr val="000000"/>
    <a:srgbClr val="CF7C03"/>
    <a:srgbClr val="C00000"/>
    <a:srgbClr val="00C478"/>
    <a:srgbClr val="00C450"/>
    <a:srgbClr val="00C4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94" autoAdjust="0"/>
    <p:restoredTop sz="80658" autoAdjust="0"/>
  </p:normalViewPr>
  <p:slideViewPr>
    <p:cSldViewPr>
      <p:cViewPr varScale="1">
        <p:scale>
          <a:sx n="89" d="100"/>
          <a:sy n="89" d="100"/>
        </p:scale>
        <p:origin x="2454" y="84"/>
      </p:cViewPr>
      <p:guideLst>
        <p:guide orient="horz" pos="2160"/>
        <p:guide pos="2880"/>
      </p:guideLst>
    </p:cSldViewPr>
  </p:slideViewPr>
  <p:outlineViewPr>
    <p:cViewPr>
      <p:scale>
        <a:sx n="33" d="100"/>
        <a:sy n="33" d="100"/>
      </p:scale>
      <p:origin x="0" y="3634"/>
    </p:cViewPr>
  </p:outlin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customXml" Target="../customXml/item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20"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2.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6.png"/><Relationship Id="rId7" Type="http://schemas.openxmlformats.org/officeDocument/2006/relationships/image" Target="../media/image10.jpg"/><Relationship Id="rId2" Type="http://schemas.openxmlformats.org/officeDocument/2006/relationships/image" Target="../media/image5.png"/><Relationship Id="rId1" Type="http://schemas.openxmlformats.org/officeDocument/2006/relationships/image" Target="../media/image4.png"/><Relationship Id="rId6" Type="http://schemas.openxmlformats.org/officeDocument/2006/relationships/image" Target="../media/image9.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jpg"/><Relationship Id="rId9" Type="http://schemas.openxmlformats.org/officeDocument/2006/relationships/image" Target="../media/image12.png"/></Relationships>
</file>

<file path=ppt/diagrams/_rels/drawing2.xml.rels><?xml version="1.0" encoding="UTF-8" standalone="yes"?>
<Relationships xmlns="http://schemas.openxmlformats.org/package/2006/relationships"><Relationship Id="rId8" Type="http://schemas.openxmlformats.org/officeDocument/2006/relationships/image" Target="../media/image11.jpg"/><Relationship Id="rId3" Type="http://schemas.openxmlformats.org/officeDocument/2006/relationships/image" Target="../media/image6.png"/><Relationship Id="rId7" Type="http://schemas.openxmlformats.org/officeDocument/2006/relationships/image" Target="../media/image10.jpg"/><Relationship Id="rId2" Type="http://schemas.openxmlformats.org/officeDocument/2006/relationships/image" Target="../media/image5.png"/><Relationship Id="rId1" Type="http://schemas.openxmlformats.org/officeDocument/2006/relationships/image" Target="../media/image4.png"/><Relationship Id="rId6" Type="http://schemas.openxmlformats.org/officeDocument/2006/relationships/image" Target="../media/image9.png"/><Relationship Id="rId5" Type="http://schemas.openxmlformats.org/officeDocument/2006/relationships/image" Target="../media/image8.png"/><Relationship Id="rId10" Type="http://schemas.openxmlformats.org/officeDocument/2006/relationships/image" Target="../media/image13.png"/><Relationship Id="rId4" Type="http://schemas.openxmlformats.org/officeDocument/2006/relationships/image" Target="../media/image7.jpg"/><Relationship Id="rId9" Type="http://schemas.openxmlformats.org/officeDocument/2006/relationships/image" Target="../media/image12.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F3435F7-3DD5-4555-A765-0999448C88F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ZA"/>
        </a:p>
      </dgm:t>
    </dgm:pt>
    <dgm:pt modelId="{A33AAC9B-A57C-4C83-A77B-DA52C696EF4F}">
      <dgm:prSet phldrT="[Text]"/>
      <dgm:spPr/>
      <dgm:t>
        <a:bodyPr/>
        <a:lstStyle/>
        <a:p>
          <a:r>
            <a:rPr lang="en-ZA" dirty="0"/>
            <a:t>Supervised</a:t>
          </a:r>
        </a:p>
      </dgm:t>
    </dgm:pt>
    <dgm:pt modelId="{F86B6A57-47D3-407A-B8C0-96E2E18FFF6C}" type="parTrans" cxnId="{741B3F23-07FC-4A74-83DB-E55A4A13B1FC}">
      <dgm:prSet/>
      <dgm:spPr/>
      <dgm:t>
        <a:bodyPr/>
        <a:lstStyle/>
        <a:p>
          <a:endParaRPr lang="en-ZA"/>
        </a:p>
      </dgm:t>
    </dgm:pt>
    <dgm:pt modelId="{FD7B2A93-E6AD-4E42-87DD-3C74E5C5D30C}" type="sibTrans" cxnId="{741B3F23-07FC-4A74-83DB-E55A4A13B1FC}">
      <dgm:prSet/>
      <dgm:spPr/>
      <dgm:t>
        <a:bodyPr/>
        <a:lstStyle/>
        <a:p>
          <a:endParaRPr lang="en-ZA"/>
        </a:p>
      </dgm:t>
    </dgm:pt>
    <dgm:pt modelId="{22E5C4FE-7AA5-4571-A09D-C7E73EBB1A30}">
      <dgm:prSet phldrT="[Text]"/>
      <dgm:spPr/>
      <dgm:t>
        <a:bodyPr/>
        <a:lstStyle/>
        <a:p>
          <a:r>
            <a:rPr lang="en-ZA" dirty="0"/>
            <a:t>Unsupervised</a:t>
          </a:r>
        </a:p>
      </dgm:t>
    </dgm:pt>
    <dgm:pt modelId="{1E1FC73F-0189-4019-A775-63DE5D6BCD97}" type="parTrans" cxnId="{73EAD2D4-E930-44A4-8C67-3BF1AC52AA29}">
      <dgm:prSet/>
      <dgm:spPr/>
      <dgm:t>
        <a:bodyPr/>
        <a:lstStyle/>
        <a:p>
          <a:endParaRPr lang="en-ZA"/>
        </a:p>
      </dgm:t>
    </dgm:pt>
    <dgm:pt modelId="{38A16B99-EEC9-424A-8A59-6CD7D0969A1D}" type="sibTrans" cxnId="{73EAD2D4-E930-44A4-8C67-3BF1AC52AA29}">
      <dgm:prSet/>
      <dgm:spPr/>
      <dgm:t>
        <a:bodyPr/>
        <a:lstStyle/>
        <a:p>
          <a:endParaRPr lang="en-ZA"/>
        </a:p>
      </dgm:t>
    </dgm:pt>
    <dgm:pt modelId="{CFD22B47-6EC0-40D7-A9CE-A9F36977CD84}">
      <dgm:prSet phldrT="[Text]"/>
      <dgm:spPr/>
      <dgm:t>
        <a:bodyPr/>
        <a:lstStyle/>
        <a:p>
          <a:r>
            <a:rPr lang="en-ZA" dirty="0"/>
            <a:t>Reinforcement</a:t>
          </a:r>
        </a:p>
      </dgm:t>
    </dgm:pt>
    <dgm:pt modelId="{5F2ED3D4-00D5-492C-8A7A-1AE2348188DE}" type="parTrans" cxnId="{E7AA20CB-F132-4CB6-8F94-7F207E126813}">
      <dgm:prSet/>
      <dgm:spPr/>
      <dgm:t>
        <a:bodyPr/>
        <a:lstStyle/>
        <a:p>
          <a:endParaRPr lang="en-ZA"/>
        </a:p>
      </dgm:t>
    </dgm:pt>
    <dgm:pt modelId="{BF02D03C-D9D9-454B-A67A-3C50AD6D03B2}" type="sibTrans" cxnId="{E7AA20CB-F132-4CB6-8F94-7F207E126813}">
      <dgm:prSet/>
      <dgm:spPr/>
      <dgm:t>
        <a:bodyPr/>
        <a:lstStyle/>
        <a:p>
          <a:endParaRPr lang="en-ZA"/>
        </a:p>
      </dgm:t>
    </dgm:pt>
    <dgm:pt modelId="{C1BB258A-37DF-4C03-8AE4-962D8D68D9EE}" type="pres">
      <dgm:prSet presAssocID="{6F3435F7-3DD5-4555-A765-0999448C88FA}" presName="diagram" presStyleCnt="0">
        <dgm:presLayoutVars>
          <dgm:dir/>
          <dgm:resizeHandles val="exact"/>
        </dgm:presLayoutVars>
      </dgm:prSet>
      <dgm:spPr/>
    </dgm:pt>
    <dgm:pt modelId="{E67BA9EA-F29D-40EE-A328-F49F72CA0551}" type="pres">
      <dgm:prSet presAssocID="{A33AAC9B-A57C-4C83-A77B-DA52C696EF4F}" presName="node" presStyleLbl="node1" presStyleIdx="0" presStyleCnt="3" custLinFactNeighborX="713" custLinFactNeighborY="-11">
        <dgm:presLayoutVars>
          <dgm:bulletEnabled val="1"/>
        </dgm:presLayoutVars>
      </dgm:prSet>
      <dgm:spPr/>
    </dgm:pt>
    <dgm:pt modelId="{0C9B192C-921B-423E-9464-3CCB4694E521}" type="pres">
      <dgm:prSet presAssocID="{FD7B2A93-E6AD-4E42-87DD-3C74E5C5D30C}" presName="sibTrans" presStyleCnt="0"/>
      <dgm:spPr/>
    </dgm:pt>
    <dgm:pt modelId="{945C9FF5-F5AC-4034-8147-34A7C0750124}" type="pres">
      <dgm:prSet presAssocID="{22E5C4FE-7AA5-4571-A09D-C7E73EBB1A30}" presName="node" presStyleLbl="node1" presStyleIdx="1" presStyleCnt="3">
        <dgm:presLayoutVars>
          <dgm:bulletEnabled val="1"/>
        </dgm:presLayoutVars>
      </dgm:prSet>
      <dgm:spPr/>
    </dgm:pt>
    <dgm:pt modelId="{F8D994D2-CD73-4C37-931A-2573EE7B21CB}" type="pres">
      <dgm:prSet presAssocID="{38A16B99-EEC9-424A-8A59-6CD7D0969A1D}" presName="sibTrans" presStyleCnt="0"/>
      <dgm:spPr/>
    </dgm:pt>
    <dgm:pt modelId="{FBF2E8D8-B6BD-4D9E-ADF5-0AC4C02C614D}" type="pres">
      <dgm:prSet presAssocID="{CFD22B47-6EC0-40D7-A9CE-A9F36977CD84}" presName="node" presStyleLbl="node1" presStyleIdx="2" presStyleCnt="3">
        <dgm:presLayoutVars>
          <dgm:bulletEnabled val="1"/>
        </dgm:presLayoutVars>
      </dgm:prSet>
      <dgm:spPr/>
    </dgm:pt>
  </dgm:ptLst>
  <dgm:cxnLst>
    <dgm:cxn modelId="{7ED2B017-69C7-436A-8CDE-8C88CAB96091}" type="presOf" srcId="{22E5C4FE-7AA5-4571-A09D-C7E73EBB1A30}" destId="{945C9FF5-F5AC-4034-8147-34A7C0750124}" srcOrd="0" destOrd="0" presId="urn:microsoft.com/office/officeart/2005/8/layout/default"/>
    <dgm:cxn modelId="{741B3F23-07FC-4A74-83DB-E55A4A13B1FC}" srcId="{6F3435F7-3DD5-4555-A765-0999448C88FA}" destId="{A33AAC9B-A57C-4C83-A77B-DA52C696EF4F}" srcOrd="0" destOrd="0" parTransId="{F86B6A57-47D3-407A-B8C0-96E2E18FFF6C}" sibTransId="{FD7B2A93-E6AD-4E42-87DD-3C74E5C5D30C}"/>
    <dgm:cxn modelId="{C452003C-8619-49FB-9EC9-D4D5473668AC}" type="presOf" srcId="{6F3435F7-3DD5-4555-A765-0999448C88FA}" destId="{C1BB258A-37DF-4C03-8AE4-962D8D68D9EE}" srcOrd="0" destOrd="0" presId="urn:microsoft.com/office/officeart/2005/8/layout/default"/>
    <dgm:cxn modelId="{53E7845E-39AE-4A2A-A9BA-16A24B1ADB05}" type="presOf" srcId="{CFD22B47-6EC0-40D7-A9CE-A9F36977CD84}" destId="{FBF2E8D8-B6BD-4D9E-ADF5-0AC4C02C614D}" srcOrd="0" destOrd="0" presId="urn:microsoft.com/office/officeart/2005/8/layout/default"/>
    <dgm:cxn modelId="{74F876B6-EBB0-4C11-8935-3F0632626CA2}" type="presOf" srcId="{A33AAC9B-A57C-4C83-A77B-DA52C696EF4F}" destId="{E67BA9EA-F29D-40EE-A328-F49F72CA0551}" srcOrd="0" destOrd="0" presId="urn:microsoft.com/office/officeart/2005/8/layout/default"/>
    <dgm:cxn modelId="{E7AA20CB-F132-4CB6-8F94-7F207E126813}" srcId="{6F3435F7-3DD5-4555-A765-0999448C88FA}" destId="{CFD22B47-6EC0-40D7-A9CE-A9F36977CD84}" srcOrd="2" destOrd="0" parTransId="{5F2ED3D4-00D5-492C-8A7A-1AE2348188DE}" sibTransId="{BF02D03C-D9D9-454B-A67A-3C50AD6D03B2}"/>
    <dgm:cxn modelId="{73EAD2D4-E930-44A4-8C67-3BF1AC52AA29}" srcId="{6F3435F7-3DD5-4555-A765-0999448C88FA}" destId="{22E5C4FE-7AA5-4571-A09D-C7E73EBB1A30}" srcOrd="1" destOrd="0" parTransId="{1E1FC73F-0189-4019-A775-63DE5D6BCD97}" sibTransId="{38A16B99-EEC9-424A-8A59-6CD7D0969A1D}"/>
    <dgm:cxn modelId="{5F89BE46-49D8-402D-BDFF-6180D3EB1ADE}" type="presParOf" srcId="{C1BB258A-37DF-4C03-8AE4-962D8D68D9EE}" destId="{E67BA9EA-F29D-40EE-A328-F49F72CA0551}" srcOrd="0" destOrd="0" presId="urn:microsoft.com/office/officeart/2005/8/layout/default"/>
    <dgm:cxn modelId="{F1161DF7-DE1A-43D1-BDC3-8A43ACEA7637}" type="presParOf" srcId="{C1BB258A-37DF-4C03-8AE4-962D8D68D9EE}" destId="{0C9B192C-921B-423E-9464-3CCB4694E521}" srcOrd="1" destOrd="0" presId="urn:microsoft.com/office/officeart/2005/8/layout/default"/>
    <dgm:cxn modelId="{4CE187B8-4EB0-462E-9F6E-F65E187764C4}" type="presParOf" srcId="{C1BB258A-37DF-4C03-8AE4-962D8D68D9EE}" destId="{945C9FF5-F5AC-4034-8147-34A7C0750124}" srcOrd="2" destOrd="0" presId="urn:microsoft.com/office/officeart/2005/8/layout/default"/>
    <dgm:cxn modelId="{BD9F3C3E-2A31-49D8-BCA8-4985DB1C7468}" type="presParOf" srcId="{C1BB258A-37DF-4C03-8AE4-962D8D68D9EE}" destId="{F8D994D2-CD73-4C37-931A-2573EE7B21CB}" srcOrd="3" destOrd="0" presId="urn:microsoft.com/office/officeart/2005/8/layout/default"/>
    <dgm:cxn modelId="{5FC939CD-B178-49B3-9208-6B1A06BD49DE}" type="presParOf" srcId="{C1BB258A-37DF-4C03-8AE4-962D8D68D9EE}" destId="{FBF2E8D8-B6BD-4D9E-ADF5-0AC4C02C614D}" srcOrd="4"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99CD1F3-0D0E-4AE9-A6BB-1936C0F3E72D}" type="doc">
      <dgm:prSet loTypeId="urn:microsoft.com/office/officeart/2008/layout/PictureStrips" loCatId="picture" qsTypeId="urn:microsoft.com/office/officeart/2005/8/quickstyle/simple1" qsCatId="simple" csTypeId="urn:microsoft.com/office/officeart/2005/8/colors/accent1_2" csCatId="accent1" phldr="1"/>
      <dgm:spPr/>
      <dgm:t>
        <a:bodyPr/>
        <a:lstStyle/>
        <a:p>
          <a:endParaRPr lang="en-ZA"/>
        </a:p>
      </dgm:t>
    </dgm:pt>
    <dgm:pt modelId="{BEF024F5-F982-47DA-9B63-AB25E825A2E0}">
      <dgm:prSet phldrT="[Text]"/>
      <dgm:spPr/>
      <dgm:t>
        <a:bodyPr/>
        <a:lstStyle/>
        <a:p>
          <a:pPr>
            <a:buFont typeface="Arial" panose="020B0604020202020204" pitchFamily="34" charset="0"/>
            <a:buChar char="•"/>
          </a:pPr>
          <a:r>
            <a:rPr lang="en-US" dirty="0"/>
            <a:t>Source, prepare &amp; clean data</a:t>
          </a:r>
          <a:endParaRPr lang="en-ZA" dirty="0"/>
        </a:p>
      </dgm:t>
    </dgm:pt>
    <dgm:pt modelId="{EA861D83-CAD4-4D66-883B-EA9BE4BF3363}" type="parTrans" cxnId="{93030B57-0E10-4A29-B680-04FA091333C8}">
      <dgm:prSet/>
      <dgm:spPr/>
      <dgm:t>
        <a:bodyPr/>
        <a:lstStyle/>
        <a:p>
          <a:endParaRPr lang="en-ZA"/>
        </a:p>
      </dgm:t>
    </dgm:pt>
    <dgm:pt modelId="{90813945-F485-42CD-861B-954346952110}" type="sibTrans" cxnId="{93030B57-0E10-4A29-B680-04FA091333C8}">
      <dgm:prSet/>
      <dgm:spPr/>
      <dgm:t>
        <a:bodyPr/>
        <a:lstStyle/>
        <a:p>
          <a:endParaRPr lang="en-ZA"/>
        </a:p>
      </dgm:t>
    </dgm:pt>
    <dgm:pt modelId="{2E3A2A3D-A512-4D00-BA4A-9305A0AE3F0E}">
      <dgm:prSet phldrT="[Text]"/>
      <dgm:spPr/>
      <dgm:t>
        <a:bodyPr/>
        <a:lstStyle/>
        <a:p>
          <a:pPr>
            <a:buFont typeface="Arial" panose="020B0604020202020204" pitchFamily="34" charset="0"/>
            <a:buChar char="•"/>
          </a:pPr>
          <a:r>
            <a:rPr lang="en-US" dirty="0"/>
            <a:t>Prepare response</a:t>
          </a:r>
          <a:endParaRPr lang="en-ZA" dirty="0"/>
        </a:p>
      </dgm:t>
    </dgm:pt>
    <dgm:pt modelId="{13DA2081-AABF-4BDD-BCAD-DA1E236AF1D3}" type="parTrans" cxnId="{00E9B3B5-EFFB-4B91-BB83-748736802AC9}">
      <dgm:prSet/>
      <dgm:spPr/>
      <dgm:t>
        <a:bodyPr/>
        <a:lstStyle/>
        <a:p>
          <a:endParaRPr lang="en-ZA"/>
        </a:p>
      </dgm:t>
    </dgm:pt>
    <dgm:pt modelId="{A0EF6DF1-44F4-40E6-9095-BBDA2984BFB5}" type="sibTrans" cxnId="{00E9B3B5-EFFB-4B91-BB83-748736802AC9}">
      <dgm:prSet/>
      <dgm:spPr/>
      <dgm:t>
        <a:bodyPr/>
        <a:lstStyle/>
        <a:p>
          <a:endParaRPr lang="en-ZA"/>
        </a:p>
      </dgm:t>
    </dgm:pt>
    <dgm:pt modelId="{CBBF9A72-85DF-45E7-B6F9-F8DCAF2FE9B5}">
      <dgm:prSet phldrT="[Text]"/>
      <dgm:spPr/>
      <dgm:t>
        <a:bodyPr/>
        <a:lstStyle/>
        <a:p>
          <a:pPr>
            <a:buFont typeface="Arial" panose="020B0604020202020204" pitchFamily="34" charset="0"/>
            <a:buChar char="•"/>
          </a:pPr>
          <a:r>
            <a:rPr lang="en-US" dirty="0"/>
            <a:t>Split into Train, Validation and Test</a:t>
          </a:r>
          <a:endParaRPr lang="en-ZA" dirty="0"/>
        </a:p>
      </dgm:t>
    </dgm:pt>
    <dgm:pt modelId="{CF4B34A9-98AB-4D82-B185-B393B045F574}" type="parTrans" cxnId="{F87E4FDD-87B8-45F6-9162-54E9587D1202}">
      <dgm:prSet/>
      <dgm:spPr/>
      <dgm:t>
        <a:bodyPr/>
        <a:lstStyle/>
        <a:p>
          <a:endParaRPr lang="en-ZA"/>
        </a:p>
      </dgm:t>
    </dgm:pt>
    <dgm:pt modelId="{344B0551-27F4-49FE-A408-36BC475E2EB8}" type="sibTrans" cxnId="{F87E4FDD-87B8-45F6-9162-54E9587D1202}">
      <dgm:prSet/>
      <dgm:spPr/>
      <dgm:t>
        <a:bodyPr/>
        <a:lstStyle/>
        <a:p>
          <a:endParaRPr lang="en-ZA"/>
        </a:p>
      </dgm:t>
    </dgm:pt>
    <dgm:pt modelId="{A6794883-00BF-4DF3-A1BC-7A516C823BCD}">
      <dgm:prSet phldrT="[Text]"/>
      <dgm:spPr/>
      <dgm:t>
        <a:bodyPr/>
        <a:lstStyle/>
        <a:p>
          <a:pPr>
            <a:buFont typeface="Arial" panose="020B0604020202020204" pitchFamily="34" charset="0"/>
            <a:buChar char="•"/>
          </a:pPr>
          <a:r>
            <a:rPr lang="en-US" dirty="0"/>
            <a:t>Select one or more classes of model</a:t>
          </a:r>
          <a:endParaRPr lang="en-ZA" dirty="0"/>
        </a:p>
      </dgm:t>
    </dgm:pt>
    <dgm:pt modelId="{B246849C-54D4-43B4-BC53-2E8DE047A801}" type="parTrans" cxnId="{C97EB3A0-ECF1-410D-859C-836760A9145B}">
      <dgm:prSet/>
      <dgm:spPr/>
      <dgm:t>
        <a:bodyPr/>
        <a:lstStyle/>
        <a:p>
          <a:endParaRPr lang="en-ZA"/>
        </a:p>
      </dgm:t>
    </dgm:pt>
    <dgm:pt modelId="{732F665B-5826-423D-9EC7-13F0F19C9300}" type="sibTrans" cxnId="{C97EB3A0-ECF1-410D-859C-836760A9145B}">
      <dgm:prSet/>
      <dgm:spPr/>
      <dgm:t>
        <a:bodyPr/>
        <a:lstStyle/>
        <a:p>
          <a:endParaRPr lang="en-ZA"/>
        </a:p>
      </dgm:t>
    </dgm:pt>
    <dgm:pt modelId="{F552634B-DDDD-4725-A824-B6CF2DDEFB40}">
      <dgm:prSet phldrT="[Text]"/>
      <dgm:spPr/>
      <dgm:t>
        <a:bodyPr/>
        <a:lstStyle/>
        <a:p>
          <a:pPr>
            <a:buFont typeface="Arial" panose="020B0604020202020204" pitchFamily="34" charset="0"/>
            <a:buChar char="•"/>
          </a:pPr>
          <a:r>
            <a:rPr lang="en-US" dirty="0"/>
            <a:t>Select appropriate evaluation metrics</a:t>
          </a:r>
          <a:endParaRPr lang="en-ZA" dirty="0"/>
        </a:p>
      </dgm:t>
    </dgm:pt>
    <dgm:pt modelId="{B38A3FE5-D4F7-4B57-A56B-F47D5AC97C61}" type="parTrans" cxnId="{02E915B2-A258-40DC-B9B0-B8648D4DA555}">
      <dgm:prSet/>
      <dgm:spPr/>
      <dgm:t>
        <a:bodyPr/>
        <a:lstStyle/>
        <a:p>
          <a:endParaRPr lang="en-ZA"/>
        </a:p>
      </dgm:t>
    </dgm:pt>
    <dgm:pt modelId="{CB25946B-0692-441F-A3A1-B45E55A51995}" type="sibTrans" cxnId="{02E915B2-A258-40DC-B9B0-B8648D4DA555}">
      <dgm:prSet/>
      <dgm:spPr/>
      <dgm:t>
        <a:bodyPr/>
        <a:lstStyle/>
        <a:p>
          <a:endParaRPr lang="en-ZA"/>
        </a:p>
      </dgm:t>
    </dgm:pt>
    <dgm:pt modelId="{49F00BE4-632E-4FAF-B268-D39930ADFEE2}">
      <dgm:prSet phldrT="[Text]"/>
      <dgm:spPr/>
      <dgm:t>
        <a:bodyPr/>
        <a:lstStyle/>
        <a:p>
          <a:pPr>
            <a:buFont typeface="Arial" panose="020B0604020202020204" pitchFamily="34" charset="0"/>
            <a:buChar char="•"/>
          </a:pPr>
          <a:r>
            <a:rPr lang="en-US"/>
            <a:t>Parameter Tuning</a:t>
          </a:r>
          <a:endParaRPr lang="en-ZA" dirty="0"/>
        </a:p>
      </dgm:t>
    </dgm:pt>
    <dgm:pt modelId="{51F3E555-D99F-4303-9787-0324351B242E}" type="parTrans" cxnId="{CC2381F8-B896-488E-847F-568C58AD2F45}">
      <dgm:prSet/>
      <dgm:spPr/>
      <dgm:t>
        <a:bodyPr/>
        <a:lstStyle/>
        <a:p>
          <a:endParaRPr lang="en-ZA"/>
        </a:p>
      </dgm:t>
    </dgm:pt>
    <dgm:pt modelId="{1A7BEC95-9C3E-4A64-A19B-C792C7D18EB3}" type="sibTrans" cxnId="{CC2381F8-B896-488E-847F-568C58AD2F45}">
      <dgm:prSet/>
      <dgm:spPr/>
      <dgm:t>
        <a:bodyPr/>
        <a:lstStyle/>
        <a:p>
          <a:endParaRPr lang="en-ZA"/>
        </a:p>
      </dgm:t>
    </dgm:pt>
    <dgm:pt modelId="{39E55E1C-391E-49DD-AA6B-AAB025AD538A}">
      <dgm:prSet phldrT="[Text]"/>
      <dgm:spPr/>
      <dgm:t>
        <a:bodyPr/>
        <a:lstStyle/>
        <a:p>
          <a:r>
            <a:rPr lang="en-US" dirty="0"/>
            <a:t>Train on whole set &amp; Deploy</a:t>
          </a:r>
          <a:endParaRPr lang="en-ZA" dirty="0"/>
        </a:p>
      </dgm:t>
    </dgm:pt>
    <dgm:pt modelId="{B44611EF-C10E-45A2-A106-284FB83CD13D}" type="parTrans" cxnId="{A65AFE8A-D9F6-4AA0-B73E-83CCEDE98207}">
      <dgm:prSet/>
      <dgm:spPr/>
      <dgm:t>
        <a:bodyPr/>
        <a:lstStyle/>
        <a:p>
          <a:endParaRPr lang="en-ZA"/>
        </a:p>
      </dgm:t>
    </dgm:pt>
    <dgm:pt modelId="{0D23C2BD-9D2D-49B4-8D91-E6D3FAD0B77F}" type="sibTrans" cxnId="{A65AFE8A-D9F6-4AA0-B73E-83CCEDE98207}">
      <dgm:prSet/>
      <dgm:spPr/>
      <dgm:t>
        <a:bodyPr/>
        <a:lstStyle/>
        <a:p>
          <a:endParaRPr lang="en-ZA"/>
        </a:p>
      </dgm:t>
    </dgm:pt>
    <dgm:pt modelId="{D0DCF993-F2C2-4C3A-B2A8-3912E5C3ED31}">
      <dgm:prSet phldrT="[Text]"/>
      <dgm:spPr/>
      <dgm:t>
        <a:bodyPr/>
        <a:lstStyle/>
        <a:p>
          <a:pPr>
            <a:buFont typeface="Arial" panose="020B0604020202020204" pitchFamily="34" charset="0"/>
            <a:buChar char="•"/>
          </a:pPr>
          <a:r>
            <a:rPr lang="en-US" dirty="0"/>
            <a:t>Continuous Monitoring</a:t>
          </a:r>
          <a:endParaRPr lang="en-ZA" dirty="0"/>
        </a:p>
      </dgm:t>
    </dgm:pt>
    <dgm:pt modelId="{B2EB2E15-A2BC-4ADA-A323-8F0EA6EB5B53}" type="parTrans" cxnId="{7D7D92C5-BD40-47C8-9C0C-A25C1D8A4650}">
      <dgm:prSet/>
      <dgm:spPr/>
      <dgm:t>
        <a:bodyPr/>
        <a:lstStyle/>
        <a:p>
          <a:endParaRPr lang="en-ZA"/>
        </a:p>
      </dgm:t>
    </dgm:pt>
    <dgm:pt modelId="{92216D43-2948-4978-A7FD-A8AAEE13285F}" type="sibTrans" cxnId="{7D7D92C5-BD40-47C8-9C0C-A25C1D8A4650}">
      <dgm:prSet/>
      <dgm:spPr/>
      <dgm:t>
        <a:bodyPr/>
        <a:lstStyle/>
        <a:p>
          <a:endParaRPr lang="en-ZA"/>
        </a:p>
      </dgm:t>
    </dgm:pt>
    <dgm:pt modelId="{6A3964AA-4840-49E0-8FF7-3A60E15455F6}">
      <dgm:prSet phldrT="[Text]"/>
      <dgm:spPr/>
      <dgm:t>
        <a:bodyPr/>
        <a:lstStyle/>
        <a:p>
          <a:pPr>
            <a:buFont typeface="Arial" panose="020B0604020202020204" pitchFamily="34" charset="0"/>
            <a:buChar char="•"/>
          </a:pPr>
          <a:r>
            <a:rPr lang="en-US" dirty="0"/>
            <a:t>Periodic retraining</a:t>
          </a:r>
          <a:endParaRPr lang="en-ZA" dirty="0"/>
        </a:p>
      </dgm:t>
    </dgm:pt>
    <dgm:pt modelId="{9FD207B1-4A77-4A8B-A31B-FE1D7D745BAD}" type="parTrans" cxnId="{7AAFFE7D-C01C-4F93-86A2-5B806235DEB5}">
      <dgm:prSet/>
      <dgm:spPr/>
      <dgm:t>
        <a:bodyPr/>
        <a:lstStyle/>
        <a:p>
          <a:endParaRPr lang="en-ZA"/>
        </a:p>
      </dgm:t>
    </dgm:pt>
    <dgm:pt modelId="{9B17357E-72F8-4B47-85E1-6F20A7516FAD}" type="sibTrans" cxnId="{7AAFFE7D-C01C-4F93-86A2-5B806235DEB5}">
      <dgm:prSet/>
      <dgm:spPr/>
      <dgm:t>
        <a:bodyPr/>
        <a:lstStyle/>
        <a:p>
          <a:endParaRPr lang="en-ZA"/>
        </a:p>
      </dgm:t>
    </dgm:pt>
    <dgm:pt modelId="{3485EF2A-AF04-45F2-BF04-476E35F011D8}">
      <dgm:prSet phldrT="[Text]"/>
      <dgm:spPr/>
      <dgm:t>
        <a:bodyPr/>
        <a:lstStyle/>
        <a:p>
          <a:pPr>
            <a:buFont typeface="Arial" panose="020B0604020202020204" pitchFamily="34" charset="0"/>
            <a:buChar char="•"/>
          </a:pPr>
          <a:r>
            <a:rPr lang="en-US" dirty="0"/>
            <a:t>Engineer Features</a:t>
          </a:r>
          <a:endParaRPr lang="en-ZA" dirty="0"/>
        </a:p>
      </dgm:t>
    </dgm:pt>
    <dgm:pt modelId="{341C5772-6709-4137-9805-21C8AB878FD8}" type="parTrans" cxnId="{C1B41E37-DD8B-4025-A182-85662E2AF991}">
      <dgm:prSet/>
      <dgm:spPr/>
      <dgm:t>
        <a:bodyPr/>
        <a:lstStyle/>
        <a:p>
          <a:endParaRPr lang="en-ZA"/>
        </a:p>
      </dgm:t>
    </dgm:pt>
    <dgm:pt modelId="{ED297029-BFC9-4D93-8C12-DB3CB35A7D49}" type="sibTrans" cxnId="{C1B41E37-DD8B-4025-A182-85662E2AF991}">
      <dgm:prSet/>
      <dgm:spPr/>
      <dgm:t>
        <a:bodyPr/>
        <a:lstStyle/>
        <a:p>
          <a:endParaRPr lang="en-ZA"/>
        </a:p>
      </dgm:t>
    </dgm:pt>
    <dgm:pt modelId="{1C3F5F87-D4D5-4E86-B93F-AB6B19A2231D}" type="pres">
      <dgm:prSet presAssocID="{B99CD1F3-0D0E-4AE9-A6BB-1936C0F3E72D}" presName="Name0" presStyleCnt="0">
        <dgm:presLayoutVars>
          <dgm:dir/>
          <dgm:resizeHandles val="exact"/>
        </dgm:presLayoutVars>
      </dgm:prSet>
      <dgm:spPr/>
    </dgm:pt>
    <dgm:pt modelId="{34699204-565D-4DEB-B58B-DD594B0FF014}" type="pres">
      <dgm:prSet presAssocID="{BEF024F5-F982-47DA-9B63-AB25E825A2E0}" presName="composite" presStyleCnt="0"/>
      <dgm:spPr/>
    </dgm:pt>
    <dgm:pt modelId="{60E09B6D-A012-4DF8-A261-FB0D4EBA963B}" type="pres">
      <dgm:prSet presAssocID="{BEF024F5-F982-47DA-9B63-AB25E825A2E0}" presName="rect1" presStyleLbl="trAlignAcc1" presStyleIdx="0" presStyleCnt="10">
        <dgm:presLayoutVars>
          <dgm:bulletEnabled val="1"/>
        </dgm:presLayoutVars>
      </dgm:prSet>
      <dgm:spPr/>
    </dgm:pt>
    <dgm:pt modelId="{C285E630-F7A0-46EC-8B37-C308A517229C}" type="pres">
      <dgm:prSet presAssocID="{BEF024F5-F982-47DA-9B63-AB25E825A2E0}" presName="rect2" presStyleLbl="fgImgPlace1" presStyleIdx="0" presStyleCnt="10"/>
      <dgm:spPr>
        <a:blipFill>
          <a:blip xmlns:r="http://schemas.openxmlformats.org/officeDocument/2006/relationships" r:embed="rId1">
            <a:extLst>
              <a:ext uri="{28A0092B-C50C-407E-A947-70E740481C1C}">
                <a14:useLocalDpi xmlns:a14="http://schemas.microsoft.com/office/drawing/2010/main" val="0"/>
              </a:ext>
            </a:extLst>
          </a:blip>
          <a:srcRect/>
          <a:stretch>
            <a:fillRect l="-25000" r="-25000"/>
          </a:stretch>
        </a:blipFill>
      </dgm:spPr>
    </dgm:pt>
    <dgm:pt modelId="{D3F65EB3-67A1-47E2-A4B3-4995CB432821}" type="pres">
      <dgm:prSet presAssocID="{90813945-F485-42CD-861B-954346952110}" presName="sibTrans" presStyleCnt="0"/>
      <dgm:spPr/>
    </dgm:pt>
    <dgm:pt modelId="{C416AA11-0F40-4F54-8D6F-45970EE1EB16}" type="pres">
      <dgm:prSet presAssocID="{3485EF2A-AF04-45F2-BF04-476E35F011D8}" presName="composite" presStyleCnt="0"/>
      <dgm:spPr/>
    </dgm:pt>
    <dgm:pt modelId="{57C9B5BE-3634-499E-AA58-654EDB75A425}" type="pres">
      <dgm:prSet presAssocID="{3485EF2A-AF04-45F2-BF04-476E35F011D8}" presName="rect1" presStyleLbl="trAlignAcc1" presStyleIdx="1" presStyleCnt="10">
        <dgm:presLayoutVars>
          <dgm:bulletEnabled val="1"/>
        </dgm:presLayoutVars>
      </dgm:prSet>
      <dgm:spPr/>
    </dgm:pt>
    <dgm:pt modelId="{F934900F-9BF2-434F-80A2-A1394A6DE5CD}" type="pres">
      <dgm:prSet presAssocID="{3485EF2A-AF04-45F2-BF04-476E35F011D8}" presName="rect2" presStyleLbl="fgImgPlace1" presStyleIdx="1" presStyleCnt="10"/>
      <dgm:spPr>
        <a:blipFill>
          <a:blip xmlns:r="http://schemas.openxmlformats.org/officeDocument/2006/relationships" r:embed="rId2">
            <a:extLst>
              <a:ext uri="{28A0092B-C50C-407E-A947-70E740481C1C}">
                <a14:useLocalDpi xmlns:a14="http://schemas.microsoft.com/office/drawing/2010/main" val="0"/>
              </a:ext>
            </a:extLst>
          </a:blip>
          <a:srcRect/>
          <a:stretch>
            <a:fillRect l="-36000" r="-36000"/>
          </a:stretch>
        </a:blipFill>
      </dgm:spPr>
    </dgm:pt>
    <dgm:pt modelId="{40BA6B6E-2B79-441C-BA97-5840A19E47D3}" type="pres">
      <dgm:prSet presAssocID="{ED297029-BFC9-4D93-8C12-DB3CB35A7D49}" presName="sibTrans" presStyleCnt="0"/>
      <dgm:spPr/>
    </dgm:pt>
    <dgm:pt modelId="{A104A2DE-8EF1-4BEF-964B-F82F8E05ED22}" type="pres">
      <dgm:prSet presAssocID="{2E3A2A3D-A512-4D00-BA4A-9305A0AE3F0E}" presName="composite" presStyleCnt="0"/>
      <dgm:spPr/>
    </dgm:pt>
    <dgm:pt modelId="{C2C5602E-6555-4951-A97D-0A1504BEB3D6}" type="pres">
      <dgm:prSet presAssocID="{2E3A2A3D-A512-4D00-BA4A-9305A0AE3F0E}" presName="rect1" presStyleLbl="trAlignAcc1" presStyleIdx="2" presStyleCnt="10">
        <dgm:presLayoutVars>
          <dgm:bulletEnabled val="1"/>
        </dgm:presLayoutVars>
      </dgm:prSet>
      <dgm:spPr/>
    </dgm:pt>
    <dgm:pt modelId="{40EB7F5F-9515-4FFC-8545-EABF81841EA3}" type="pres">
      <dgm:prSet presAssocID="{2E3A2A3D-A512-4D00-BA4A-9305A0AE3F0E}" presName="rect2" presStyleLbl="fgImgPlace1" presStyleIdx="2" presStyleCnt="10"/>
      <dgm:spPr>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dgm:spPr>
    </dgm:pt>
    <dgm:pt modelId="{FC4E1AA3-CEE0-48E1-B48F-42EA7F40EDFD}" type="pres">
      <dgm:prSet presAssocID="{A0EF6DF1-44F4-40E6-9095-BBDA2984BFB5}" presName="sibTrans" presStyleCnt="0"/>
      <dgm:spPr/>
    </dgm:pt>
    <dgm:pt modelId="{EC867C58-073F-4B16-81B8-7E16FDC1A8EA}" type="pres">
      <dgm:prSet presAssocID="{CBBF9A72-85DF-45E7-B6F9-F8DCAF2FE9B5}" presName="composite" presStyleCnt="0"/>
      <dgm:spPr/>
    </dgm:pt>
    <dgm:pt modelId="{C0603761-8D67-4542-8267-F209ED8956C8}" type="pres">
      <dgm:prSet presAssocID="{CBBF9A72-85DF-45E7-B6F9-F8DCAF2FE9B5}" presName="rect1" presStyleLbl="trAlignAcc1" presStyleIdx="3" presStyleCnt="10">
        <dgm:presLayoutVars>
          <dgm:bulletEnabled val="1"/>
        </dgm:presLayoutVars>
      </dgm:prSet>
      <dgm:spPr/>
    </dgm:pt>
    <dgm:pt modelId="{B71CB818-E7E4-4351-888D-B310B1FA2A41}" type="pres">
      <dgm:prSet presAssocID="{CBBF9A72-85DF-45E7-B6F9-F8DCAF2FE9B5}" presName="rect2" presStyleLbl="fgImgPlace1" presStyleIdx="3" presStyleCnt="10"/>
      <dgm:spPr>
        <a:prstGeom prst="rect">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24000" r="-24000"/>
          </a:stretch>
        </a:blipFill>
      </dgm:spPr>
    </dgm:pt>
    <dgm:pt modelId="{11AB98D4-9CDD-4731-B5D7-E0EAF0E9CCD4}" type="pres">
      <dgm:prSet presAssocID="{344B0551-27F4-49FE-A408-36BC475E2EB8}" presName="sibTrans" presStyleCnt="0"/>
      <dgm:spPr/>
    </dgm:pt>
    <dgm:pt modelId="{E3A3E604-AF60-4F6C-8466-C5CD04681697}" type="pres">
      <dgm:prSet presAssocID="{A6794883-00BF-4DF3-A1BC-7A516C823BCD}" presName="composite" presStyleCnt="0"/>
      <dgm:spPr/>
    </dgm:pt>
    <dgm:pt modelId="{84F5EF5B-0F3B-4EA6-8089-626B52BE2293}" type="pres">
      <dgm:prSet presAssocID="{A6794883-00BF-4DF3-A1BC-7A516C823BCD}" presName="rect1" presStyleLbl="trAlignAcc1" presStyleIdx="4" presStyleCnt="10">
        <dgm:presLayoutVars>
          <dgm:bulletEnabled val="1"/>
        </dgm:presLayoutVars>
      </dgm:prSet>
      <dgm:spPr/>
    </dgm:pt>
    <dgm:pt modelId="{7069301A-8E6B-44F3-A6BC-E23D64BA8955}" type="pres">
      <dgm:prSet presAssocID="{A6794883-00BF-4DF3-A1BC-7A516C823BCD}" presName="rect2" presStyleLbl="fgImgPlace1" presStyleIdx="4" presStyleCnt="10"/>
      <dgm:spPr>
        <a:blipFill>
          <a:blip xmlns:r="http://schemas.openxmlformats.org/officeDocument/2006/relationships" r:embed="rId5">
            <a:extLst>
              <a:ext uri="{28A0092B-C50C-407E-A947-70E740481C1C}">
                <a14:useLocalDpi xmlns:a14="http://schemas.microsoft.com/office/drawing/2010/main" val="0"/>
              </a:ext>
            </a:extLst>
          </a:blip>
          <a:srcRect/>
          <a:stretch>
            <a:fillRect l="-25000" r="-25000"/>
          </a:stretch>
        </a:blipFill>
      </dgm:spPr>
    </dgm:pt>
    <dgm:pt modelId="{E71AC788-AB63-49B1-8238-D538242885CE}" type="pres">
      <dgm:prSet presAssocID="{732F665B-5826-423D-9EC7-13F0F19C9300}" presName="sibTrans" presStyleCnt="0"/>
      <dgm:spPr/>
    </dgm:pt>
    <dgm:pt modelId="{7A32E0A0-E6B0-4D75-ACE4-AECB5AEBF6BB}" type="pres">
      <dgm:prSet presAssocID="{F552634B-DDDD-4725-A824-B6CF2DDEFB40}" presName="composite" presStyleCnt="0"/>
      <dgm:spPr/>
    </dgm:pt>
    <dgm:pt modelId="{7D0AD264-4B62-4E63-9C65-E1EA0F1662F7}" type="pres">
      <dgm:prSet presAssocID="{F552634B-DDDD-4725-A824-B6CF2DDEFB40}" presName="rect1" presStyleLbl="trAlignAcc1" presStyleIdx="5" presStyleCnt="10">
        <dgm:presLayoutVars>
          <dgm:bulletEnabled val="1"/>
        </dgm:presLayoutVars>
      </dgm:prSet>
      <dgm:spPr/>
    </dgm:pt>
    <dgm:pt modelId="{0965DAA3-82DB-442C-AE29-BF0C46CDC111}" type="pres">
      <dgm:prSet presAssocID="{F552634B-DDDD-4725-A824-B6CF2DDEFB40}" presName="rect2" presStyleLbl="fgImgPlace1" presStyleIdx="5" presStyleCnt="10"/>
      <dgm:spPr>
        <a:blipFill>
          <a:blip xmlns:r="http://schemas.openxmlformats.org/officeDocument/2006/relationships" r:embed="rId6">
            <a:extLst>
              <a:ext uri="{28A0092B-C50C-407E-A947-70E740481C1C}">
                <a14:useLocalDpi xmlns:a14="http://schemas.microsoft.com/office/drawing/2010/main" val="0"/>
              </a:ext>
            </a:extLst>
          </a:blip>
          <a:srcRect/>
          <a:stretch>
            <a:fillRect l="-25000" r="-25000"/>
          </a:stretch>
        </a:blipFill>
      </dgm:spPr>
    </dgm:pt>
    <dgm:pt modelId="{B00CC466-234F-4176-A1BB-0D004E5725DE}" type="pres">
      <dgm:prSet presAssocID="{CB25946B-0692-441F-A3A1-B45E55A51995}" presName="sibTrans" presStyleCnt="0"/>
      <dgm:spPr/>
    </dgm:pt>
    <dgm:pt modelId="{B90E971D-1BCA-45C9-B88C-34C0865F46FD}" type="pres">
      <dgm:prSet presAssocID="{49F00BE4-632E-4FAF-B268-D39930ADFEE2}" presName="composite" presStyleCnt="0"/>
      <dgm:spPr/>
    </dgm:pt>
    <dgm:pt modelId="{9919B591-009F-4F3A-9024-FDB4AF32EF29}" type="pres">
      <dgm:prSet presAssocID="{49F00BE4-632E-4FAF-B268-D39930ADFEE2}" presName="rect1" presStyleLbl="trAlignAcc1" presStyleIdx="6" presStyleCnt="10">
        <dgm:presLayoutVars>
          <dgm:bulletEnabled val="1"/>
        </dgm:presLayoutVars>
      </dgm:prSet>
      <dgm:spPr/>
    </dgm:pt>
    <dgm:pt modelId="{FD372BA4-A4EC-46F7-83B3-46959CCDE863}" type="pres">
      <dgm:prSet presAssocID="{49F00BE4-632E-4FAF-B268-D39930ADFEE2}" presName="rect2" presStyleLbl="fgImgPlace1" presStyleIdx="6" presStyleCnt="10"/>
      <dgm:spPr>
        <a:blipFill>
          <a:blip xmlns:r="http://schemas.openxmlformats.org/officeDocument/2006/relationships" r:embed="rId7">
            <a:extLst>
              <a:ext uri="{28A0092B-C50C-407E-A947-70E740481C1C}">
                <a14:useLocalDpi xmlns:a14="http://schemas.microsoft.com/office/drawing/2010/main" val="0"/>
              </a:ext>
            </a:extLst>
          </a:blip>
          <a:srcRect/>
          <a:stretch>
            <a:fillRect l="-25000" r="-25000"/>
          </a:stretch>
        </a:blipFill>
      </dgm:spPr>
    </dgm:pt>
    <dgm:pt modelId="{3D5D2965-18DE-423D-B2FA-E491E09F2D91}" type="pres">
      <dgm:prSet presAssocID="{1A7BEC95-9C3E-4A64-A19B-C792C7D18EB3}" presName="sibTrans" presStyleCnt="0"/>
      <dgm:spPr/>
    </dgm:pt>
    <dgm:pt modelId="{1E66A469-4006-4A3A-B0D9-703681D739F8}" type="pres">
      <dgm:prSet presAssocID="{39E55E1C-391E-49DD-AA6B-AAB025AD538A}" presName="composite" presStyleCnt="0"/>
      <dgm:spPr/>
    </dgm:pt>
    <dgm:pt modelId="{500BB4B1-3FD4-4ED0-9DA7-46A11BB3A27C}" type="pres">
      <dgm:prSet presAssocID="{39E55E1C-391E-49DD-AA6B-AAB025AD538A}" presName="rect1" presStyleLbl="trAlignAcc1" presStyleIdx="7" presStyleCnt="10">
        <dgm:presLayoutVars>
          <dgm:bulletEnabled val="1"/>
        </dgm:presLayoutVars>
      </dgm:prSet>
      <dgm:spPr/>
    </dgm:pt>
    <dgm:pt modelId="{E5B4A7FC-D7CB-4A3B-A227-9A73AD1BF173}" type="pres">
      <dgm:prSet presAssocID="{39E55E1C-391E-49DD-AA6B-AAB025AD538A}" presName="rect2" presStyleLbl="fgImgPlace1" presStyleIdx="7" presStyleCnt="10"/>
      <dgm:spPr>
        <a:blipFill>
          <a:blip xmlns:r="http://schemas.openxmlformats.org/officeDocument/2006/relationships" r:embed="rId8">
            <a:extLst>
              <a:ext uri="{28A0092B-C50C-407E-A947-70E740481C1C}">
                <a14:useLocalDpi xmlns:a14="http://schemas.microsoft.com/office/drawing/2010/main" val="0"/>
              </a:ext>
            </a:extLst>
          </a:blip>
          <a:srcRect/>
          <a:stretch>
            <a:fillRect l="-25000" r="-25000"/>
          </a:stretch>
        </a:blipFill>
      </dgm:spPr>
    </dgm:pt>
    <dgm:pt modelId="{B84D9F31-1014-47B5-83CF-A1FFB2A8370A}" type="pres">
      <dgm:prSet presAssocID="{0D23C2BD-9D2D-49B4-8D91-E6D3FAD0B77F}" presName="sibTrans" presStyleCnt="0"/>
      <dgm:spPr/>
    </dgm:pt>
    <dgm:pt modelId="{4A6441B1-D5AC-4207-B910-CB92B0DF7CA7}" type="pres">
      <dgm:prSet presAssocID="{D0DCF993-F2C2-4C3A-B2A8-3912E5C3ED31}" presName="composite" presStyleCnt="0"/>
      <dgm:spPr/>
    </dgm:pt>
    <dgm:pt modelId="{E3C94E48-2EFA-4B2E-9F7A-BDAB27C4A5B3}" type="pres">
      <dgm:prSet presAssocID="{D0DCF993-F2C2-4C3A-B2A8-3912E5C3ED31}" presName="rect1" presStyleLbl="trAlignAcc1" presStyleIdx="8" presStyleCnt="10">
        <dgm:presLayoutVars>
          <dgm:bulletEnabled val="1"/>
        </dgm:presLayoutVars>
      </dgm:prSet>
      <dgm:spPr/>
    </dgm:pt>
    <dgm:pt modelId="{4FC59E64-49B1-46E7-A5AB-2C36E72B2117}" type="pres">
      <dgm:prSet presAssocID="{D0DCF993-F2C2-4C3A-B2A8-3912E5C3ED31}" presName="rect2" presStyleLbl="fgImgPlace1" presStyleIdx="8" presStyleCnt="10"/>
      <dgm:spPr>
        <a:blipFill>
          <a:blip xmlns:r="http://schemas.openxmlformats.org/officeDocument/2006/relationships" r:embed="rId9">
            <a:extLst>
              <a:ext uri="{28A0092B-C50C-407E-A947-70E740481C1C}">
                <a14:useLocalDpi xmlns:a14="http://schemas.microsoft.com/office/drawing/2010/main" val="0"/>
              </a:ext>
            </a:extLst>
          </a:blip>
          <a:srcRect/>
          <a:stretch>
            <a:fillRect l="-25000" r="-25000"/>
          </a:stretch>
        </a:blipFill>
      </dgm:spPr>
    </dgm:pt>
    <dgm:pt modelId="{A79BC076-94D8-4C0D-8B05-34954E2258D0}" type="pres">
      <dgm:prSet presAssocID="{92216D43-2948-4978-A7FD-A8AAEE13285F}" presName="sibTrans" presStyleCnt="0"/>
      <dgm:spPr/>
    </dgm:pt>
    <dgm:pt modelId="{EE5DE465-4929-45D4-98ED-D378C020DB05}" type="pres">
      <dgm:prSet presAssocID="{6A3964AA-4840-49E0-8FF7-3A60E15455F6}" presName="composite" presStyleCnt="0"/>
      <dgm:spPr/>
    </dgm:pt>
    <dgm:pt modelId="{9324BB37-80BE-4826-ACC4-FDCA5A18BC02}" type="pres">
      <dgm:prSet presAssocID="{6A3964AA-4840-49E0-8FF7-3A60E15455F6}" presName="rect1" presStyleLbl="trAlignAcc1" presStyleIdx="9" presStyleCnt="10">
        <dgm:presLayoutVars>
          <dgm:bulletEnabled val="1"/>
        </dgm:presLayoutVars>
      </dgm:prSet>
      <dgm:spPr/>
    </dgm:pt>
    <dgm:pt modelId="{8B7B9AE6-1861-4C52-9508-9421302726C4}" type="pres">
      <dgm:prSet presAssocID="{6A3964AA-4840-49E0-8FF7-3A60E15455F6}" presName="rect2" presStyleLbl="fgImgPlace1" presStyleIdx="9" presStyleCnt="10"/>
      <dgm:spPr>
        <a:blipFill>
          <a:blip xmlns:r="http://schemas.openxmlformats.org/officeDocument/2006/relationships" r:embed="rId10">
            <a:extLst>
              <a:ext uri="{28A0092B-C50C-407E-A947-70E740481C1C}">
                <a14:useLocalDpi xmlns:a14="http://schemas.microsoft.com/office/drawing/2010/main" val="0"/>
              </a:ext>
            </a:extLst>
          </a:blip>
          <a:srcRect/>
          <a:stretch>
            <a:fillRect l="-25000" r="-25000"/>
          </a:stretch>
        </a:blipFill>
      </dgm:spPr>
    </dgm:pt>
  </dgm:ptLst>
  <dgm:cxnLst>
    <dgm:cxn modelId="{F46D8102-12F6-49F4-A52A-B17B665CC7EB}" type="presOf" srcId="{CBBF9A72-85DF-45E7-B6F9-F8DCAF2FE9B5}" destId="{C0603761-8D67-4542-8267-F209ED8956C8}" srcOrd="0" destOrd="0" presId="urn:microsoft.com/office/officeart/2008/layout/PictureStrips"/>
    <dgm:cxn modelId="{6719C806-70CC-40D0-8395-505458826630}" type="presOf" srcId="{B99CD1F3-0D0E-4AE9-A6BB-1936C0F3E72D}" destId="{1C3F5F87-D4D5-4E86-B93F-AB6B19A2231D}" srcOrd="0" destOrd="0" presId="urn:microsoft.com/office/officeart/2008/layout/PictureStrips"/>
    <dgm:cxn modelId="{5D9D911B-694A-47BB-A9C5-423A7A1A5752}" type="presOf" srcId="{F552634B-DDDD-4725-A824-B6CF2DDEFB40}" destId="{7D0AD264-4B62-4E63-9C65-E1EA0F1662F7}" srcOrd="0" destOrd="0" presId="urn:microsoft.com/office/officeart/2008/layout/PictureStrips"/>
    <dgm:cxn modelId="{E1062E27-597C-4C4C-84E3-F279A5D9B3CC}" type="presOf" srcId="{2E3A2A3D-A512-4D00-BA4A-9305A0AE3F0E}" destId="{C2C5602E-6555-4951-A97D-0A1504BEB3D6}" srcOrd="0" destOrd="0" presId="urn:microsoft.com/office/officeart/2008/layout/PictureStrips"/>
    <dgm:cxn modelId="{18BD7C2B-3342-469A-A75E-D0DBDDB5B0C0}" type="presOf" srcId="{A6794883-00BF-4DF3-A1BC-7A516C823BCD}" destId="{84F5EF5B-0F3B-4EA6-8089-626B52BE2293}" srcOrd="0" destOrd="0" presId="urn:microsoft.com/office/officeart/2008/layout/PictureStrips"/>
    <dgm:cxn modelId="{C1B41E37-DD8B-4025-A182-85662E2AF991}" srcId="{B99CD1F3-0D0E-4AE9-A6BB-1936C0F3E72D}" destId="{3485EF2A-AF04-45F2-BF04-476E35F011D8}" srcOrd="1" destOrd="0" parTransId="{341C5772-6709-4137-9805-21C8AB878FD8}" sibTransId="{ED297029-BFC9-4D93-8C12-DB3CB35A7D49}"/>
    <dgm:cxn modelId="{7BEFD23F-BD28-4A4A-9687-739E051C4500}" type="presOf" srcId="{BEF024F5-F982-47DA-9B63-AB25E825A2E0}" destId="{60E09B6D-A012-4DF8-A261-FB0D4EBA963B}" srcOrd="0" destOrd="0" presId="urn:microsoft.com/office/officeart/2008/layout/PictureStrips"/>
    <dgm:cxn modelId="{63EA765F-DC2C-478E-90C8-092346C479C7}" type="presOf" srcId="{D0DCF993-F2C2-4C3A-B2A8-3912E5C3ED31}" destId="{E3C94E48-2EFA-4B2E-9F7A-BDAB27C4A5B3}" srcOrd="0" destOrd="0" presId="urn:microsoft.com/office/officeart/2008/layout/PictureStrips"/>
    <dgm:cxn modelId="{3B93EE47-EC11-4748-92DA-E71E5BBE3DDD}" type="presOf" srcId="{39E55E1C-391E-49DD-AA6B-AAB025AD538A}" destId="{500BB4B1-3FD4-4ED0-9DA7-46A11BB3A27C}" srcOrd="0" destOrd="0" presId="urn:microsoft.com/office/officeart/2008/layout/PictureStrips"/>
    <dgm:cxn modelId="{93030B57-0E10-4A29-B680-04FA091333C8}" srcId="{B99CD1F3-0D0E-4AE9-A6BB-1936C0F3E72D}" destId="{BEF024F5-F982-47DA-9B63-AB25E825A2E0}" srcOrd="0" destOrd="0" parTransId="{EA861D83-CAD4-4D66-883B-EA9BE4BF3363}" sibTransId="{90813945-F485-42CD-861B-954346952110}"/>
    <dgm:cxn modelId="{7AAFFE7D-C01C-4F93-86A2-5B806235DEB5}" srcId="{B99CD1F3-0D0E-4AE9-A6BB-1936C0F3E72D}" destId="{6A3964AA-4840-49E0-8FF7-3A60E15455F6}" srcOrd="9" destOrd="0" parTransId="{9FD207B1-4A77-4A8B-A31B-FE1D7D745BAD}" sibTransId="{9B17357E-72F8-4B47-85E1-6F20A7516FAD}"/>
    <dgm:cxn modelId="{A65AFE8A-D9F6-4AA0-B73E-83CCEDE98207}" srcId="{B99CD1F3-0D0E-4AE9-A6BB-1936C0F3E72D}" destId="{39E55E1C-391E-49DD-AA6B-AAB025AD538A}" srcOrd="7" destOrd="0" parTransId="{B44611EF-C10E-45A2-A106-284FB83CD13D}" sibTransId="{0D23C2BD-9D2D-49B4-8D91-E6D3FAD0B77F}"/>
    <dgm:cxn modelId="{22725290-F7B0-435E-BB9A-4BC686CCA1FD}" type="presOf" srcId="{3485EF2A-AF04-45F2-BF04-476E35F011D8}" destId="{57C9B5BE-3634-499E-AA58-654EDB75A425}" srcOrd="0" destOrd="0" presId="urn:microsoft.com/office/officeart/2008/layout/PictureStrips"/>
    <dgm:cxn modelId="{C97EB3A0-ECF1-410D-859C-836760A9145B}" srcId="{B99CD1F3-0D0E-4AE9-A6BB-1936C0F3E72D}" destId="{A6794883-00BF-4DF3-A1BC-7A516C823BCD}" srcOrd="4" destOrd="0" parTransId="{B246849C-54D4-43B4-BC53-2E8DE047A801}" sibTransId="{732F665B-5826-423D-9EC7-13F0F19C9300}"/>
    <dgm:cxn modelId="{02E915B2-A258-40DC-B9B0-B8648D4DA555}" srcId="{B99CD1F3-0D0E-4AE9-A6BB-1936C0F3E72D}" destId="{F552634B-DDDD-4725-A824-B6CF2DDEFB40}" srcOrd="5" destOrd="0" parTransId="{B38A3FE5-D4F7-4B57-A56B-F47D5AC97C61}" sibTransId="{CB25946B-0692-441F-A3A1-B45E55A51995}"/>
    <dgm:cxn modelId="{00E9B3B5-EFFB-4B91-BB83-748736802AC9}" srcId="{B99CD1F3-0D0E-4AE9-A6BB-1936C0F3E72D}" destId="{2E3A2A3D-A512-4D00-BA4A-9305A0AE3F0E}" srcOrd="2" destOrd="0" parTransId="{13DA2081-AABF-4BDD-BCAD-DA1E236AF1D3}" sibTransId="{A0EF6DF1-44F4-40E6-9095-BBDA2984BFB5}"/>
    <dgm:cxn modelId="{7D7D92C5-BD40-47C8-9C0C-A25C1D8A4650}" srcId="{B99CD1F3-0D0E-4AE9-A6BB-1936C0F3E72D}" destId="{D0DCF993-F2C2-4C3A-B2A8-3912E5C3ED31}" srcOrd="8" destOrd="0" parTransId="{B2EB2E15-A2BC-4ADA-A323-8F0EA6EB5B53}" sibTransId="{92216D43-2948-4978-A7FD-A8AAEE13285F}"/>
    <dgm:cxn modelId="{5DF0E9D4-8D8D-4F9C-9EE7-0ECE773CF93B}" type="presOf" srcId="{6A3964AA-4840-49E0-8FF7-3A60E15455F6}" destId="{9324BB37-80BE-4826-ACC4-FDCA5A18BC02}" srcOrd="0" destOrd="0" presId="urn:microsoft.com/office/officeart/2008/layout/PictureStrips"/>
    <dgm:cxn modelId="{F87E4FDD-87B8-45F6-9162-54E9587D1202}" srcId="{B99CD1F3-0D0E-4AE9-A6BB-1936C0F3E72D}" destId="{CBBF9A72-85DF-45E7-B6F9-F8DCAF2FE9B5}" srcOrd="3" destOrd="0" parTransId="{CF4B34A9-98AB-4D82-B185-B393B045F574}" sibTransId="{344B0551-27F4-49FE-A408-36BC475E2EB8}"/>
    <dgm:cxn modelId="{637F08E5-431A-4E44-8A1B-775AAEDECDAE}" type="presOf" srcId="{49F00BE4-632E-4FAF-B268-D39930ADFEE2}" destId="{9919B591-009F-4F3A-9024-FDB4AF32EF29}" srcOrd="0" destOrd="0" presId="urn:microsoft.com/office/officeart/2008/layout/PictureStrips"/>
    <dgm:cxn modelId="{CC2381F8-B896-488E-847F-568C58AD2F45}" srcId="{B99CD1F3-0D0E-4AE9-A6BB-1936C0F3E72D}" destId="{49F00BE4-632E-4FAF-B268-D39930ADFEE2}" srcOrd="6" destOrd="0" parTransId="{51F3E555-D99F-4303-9787-0324351B242E}" sibTransId="{1A7BEC95-9C3E-4A64-A19B-C792C7D18EB3}"/>
    <dgm:cxn modelId="{7D8EE979-9A2C-4E4B-8522-463296AAAF8D}" type="presParOf" srcId="{1C3F5F87-D4D5-4E86-B93F-AB6B19A2231D}" destId="{34699204-565D-4DEB-B58B-DD594B0FF014}" srcOrd="0" destOrd="0" presId="urn:microsoft.com/office/officeart/2008/layout/PictureStrips"/>
    <dgm:cxn modelId="{02277936-C925-4056-A186-3FA0DD2320A8}" type="presParOf" srcId="{34699204-565D-4DEB-B58B-DD594B0FF014}" destId="{60E09B6D-A012-4DF8-A261-FB0D4EBA963B}" srcOrd="0" destOrd="0" presId="urn:microsoft.com/office/officeart/2008/layout/PictureStrips"/>
    <dgm:cxn modelId="{84A648CA-52FF-4C27-8488-4CB0C392CD67}" type="presParOf" srcId="{34699204-565D-4DEB-B58B-DD594B0FF014}" destId="{C285E630-F7A0-46EC-8B37-C308A517229C}" srcOrd="1" destOrd="0" presId="urn:microsoft.com/office/officeart/2008/layout/PictureStrips"/>
    <dgm:cxn modelId="{9EEB3CF4-75CC-49A0-87D2-E7E259901386}" type="presParOf" srcId="{1C3F5F87-D4D5-4E86-B93F-AB6B19A2231D}" destId="{D3F65EB3-67A1-47E2-A4B3-4995CB432821}" srcOrd="1" destOrd="0" presId="urn:microsoft.com/office/officeart/2008/layout/PictureStrips"/>
    <dgm:cxn modelId="{0FBBFAA6-B3FC-402D-A07A-28C1B3A986AE}" type="presParOf" srcId="{1C3F5F87-D4D5-4E86-B93F-AB6B19A2231D}" destId="{C416AA11-0F40-4F54-8D6F-45970EE1EB16}" srcOrd="2" destOrd="0" presId="urn:microsoft.com/office/officeart/2008/layout/PictureStrips"/>
    <dgm:cxn modelId="{3D6EA1A6-6546-4015-8F01-25158F972CEA}" type="presParOf" srcId="{C416AA11-0F40-4F54-8D6F-45970EE1EB16}" destId="{57C9B5BE-3634-499E-AA58-654EDB75A425}" srcOrd="0" destOrd="0" presId="urn:microsoft.com/office/officeart/2008/layout/PictureStrips"/>
    <dgm:cxn modelId="{A1C8E9F6-1DA7-4F93-AF5D-232C1BD12EBD}" type="presParOf" srcId="{C416AA11-0F40-4F54-8D6F-45970EE1EB16}" destId="{F934900F-9BF2-434F-80A2-A1394A6DE5CD}" srcOrd="1" destOrd="0" presId="urn:microsoft.com/office/officeart/2008/layout/PictureStrips"/>
    <dgm:cxn modelId="{E94FAB5F-B6B7-4DDB-A5DF-FF2D3F4E1A4B}" type="presParOf" srcId="{1C3F5F87-D4D5-4E86-B93F-AB6B19A2231D}" destId="{40BA6B6E-2B79-441C-BA97-5840A19E47D3}" srcOrd="3" destOrd="0" presId="urn:microsoft.com/office/officeart/2008/layout/PictureStrips"/>
    <dgm:cxn modelId="{FD4DDA79-5465-477D-80A3-63C512F26543}" type="presParOf" srcId="{1C3F5F87-D4D5-4E86-B93F-AB6B19A2231D}" destId="{A104A2DE-8EF1-4BEF-964B-F82F8E05ED22}" srcOrd="4" destOrd="0" presId="urn:microsoft.com/office/officeart/2008/layout/PictureStrips"/>
    <dgm:cxn modelId="{B9554CA4-6CF4-4AE7-9FBA-359BBDB838C3}" type="presParOf" srcId="{A104A2DE-8EF1-4BEF-964B-F82F8E05ED22}" destId="{C2C5602E-6555-4951-A97D-0A1504BEB3D6}" srcOrd="0" destOrd="0" presId="urn:microsoft.com/office/officeart/2008/layout/PictureStrips"/>
    <dgm:cxn modelId="{3C83A81E-BC90-450F-B398-873FCDC10971}" type="presParOf" srcId="{A104A2DE-8EF1-4BEF-964B-F82F8E05ED22}" destId="{40EB7F5F-9515-4FFC-8545-EABF81841EA3}" srcOrd="1" destOrd="0" presId="urn:microsoft.com/office/officeart/2008/layout/PictureStrips"/>
    <dgm:cxn modelId="{6139C32B-A7A5-426A-BF9B-65074485B95E}" type="presParOf" srcId="{1C3F5F87-D4D5-4E86-B93F-AB6B19A2231D}" destId="{FC4E1AA3-CEE0-48E1-B48F-42EA7F40EDFD}" srcOrd="5" destOrd="0" presId="urn:microsoft.com/office/officeart/2008/layout/PictureStrips"/>
    <dgm:cxn modelId="{B486BB61-54DC-4A8A-993D-8038C28485B0}" type="presParOf" srcId="{1C3F5F87-D4D5-4E86-B93F-AB6B19A2231D}" destId="{EC867C58-073F-4B16-81B8-7E16FDC1A8EA}" srcOrd="6" destOrd="0" presId="urn:microsoft.com/office/officeart/2008/layout/PictureStrips"/>
    <dgm:cxn modelId="{DA099FB7-1758-4005-87FB-8F7EA2BB6579}" type="presParOf" srcId="{EC867C58-073F-4B16-81B8-7E16FDC1A8EA}" destId="{C0603761-8D67-4542-8267-F209ED8956C8}" srcOrd="0" destOrd="0" presId="urn:microsoft.com/office/officeart/2008/layout/PictureStrips"/>
    <dgm:cxn modelId="{E23DCFE7-C8AA-4CC2-967E-9F2A3B577A02}" type="presParOf" srcId="{EC867C58-073F-4B16-81B8-7E16FDC1A8EA}" destId="{B71CB818-E7E4-4351-888D-B310B1FA2A41}" srcOrd="1" destOrd="0" presId="urn:microsoft.com/office/officeart/2008/layout/PictureStrips"/>
    <dgm:cxn modelId="{7F612745-180C-467D-9092-1A781B87D108}" type="presParOf" srcId="{1C3F5F87-D4D5-4E86-B93F-AB6B19A2231D}" destId="{11AB98D4-9CDD-4731-B5D7-E0EAF0E9CCD4}" srcOrd="7" destOrd="0" presId="urn:microsoft.com/office/officeart/2008/layout/PictureStrips"/>
    <dgm:cxn modelId="{806E1B2E-B751-4456-9950-631245F6D0A5}" type="presParOf" srcId="{1C3F5F87-D4D5-4E86-B93F-AB6B19A2231D}" destId="{E3A3E604-AF60-4F6C-8466-C5CD04681697}" srcOrd="8" destOrd="0" presId="urn:microsoft.com/office/officeart/2008/layout/PictureStrips"/>
    <dgm:cxn modelId="{48D2ED21-A5B8-4D88-9486-FBA499679A7D}" type="presParOf" srcId="{E3A3E604-AF60-4F6C-8466-C5CD04681697}" destId="{84F5EF5B-0F3B-4EA6-8089-626B52BE2293}" srcOrd="0" destOrd="0" presId="urn:microsoft.com/office/officeart/2008/layout/PictureStrips"/>
    <dgm:cxn modelId="{E6C4236F-CF9F-4672-A875-2F1C90DAC4BB}" type="presParOf" srcId="{E3A3E604-AF60-4F6C-8466-C5CD04681697}" destId="{7069301A-8E6B-44F3-A6BC-E23D64BA8955}" srcOrd="1" destOrd="0" presId="urn:microsoft.com/office/officeart/2008/layout/PictureStrips"/>
    <dgm:cxn modelId="{89BC97F5-8DF6-4739-A31D-22E4367B6549}" type="presParOf" srcId="{1C3F5F87-D4D5-4E86-B93F-AB6B19A2231D}" destId="{E71AC788-AB63-49B1-8238-D538242885CE}" srcOrd="9" destOrd="0" presId="urn:microsoft.com/office/officeart/2008/layout/PictureStrips"/>
    <dgm:cxn modelId="{D4E7B073-966A-4A1A-ABF7-B448FAB78C8D}" type="presParOf" srcId="{1C3F5F87-D4D5-4E86-B93F-AB6B19A2231D}" destId="{7A32E0A0-E6B0-4D75-ACE4-AECB5AEBF6BB}" srcOrd="10" destOrd="0" presId="urn:microsoft.com/office/officeart/2008/layout/PictureStrips"/>
    <dgm:cxn modelId="{3EA66757-9249-4A0E-82E8-7122FDDDF8CE}" type="presParOf" srcId="{7A32E0A0-E6B0-4D75-ACE4-AECB5AEBF6BB}" destId="{7D0AD264-4B62-4E63-9C65-E1EA0F1662F7}" srcOrd="0" destOrd="0" presId="urn:microsoft.com/office/officeart/2008/layout/PictureStrips"/>
    <dgm:cxn modelId="{25DF7DDF-969B-44F3-8500-9CE38B31B6D6}" type="presParOf" srcId="{7A32E0A0-E6B0-4D75-ACE4-AECB5AEBF6BB}" destId="{0965DAA3-82DB-442C-AE29-BF0C46CDC111}" srcOrd="1" destOrd="0" presId="urn:microsoft.com/office/officeart/2008/layout/PictureStrips"/>
    <dgm:cxn modelId="{3D308F09-5611-429E-B790-4C5C4A165CB0}" type="presParOf" srcId="{1C3F5F87-D4D5-4E86-B93F-AB6B19A2231D}" destId="{B00CC466-234F-4176-A1BB-0D004E5725DE}" srcOrd="11" destOrd="0" presId="urn:microsoft.com/office/officeart/2008/layout/PictureStrips"/>
    <dgm:cxn modelId="{ACAD6553-B448-45B9-996C-9E07C909BA6E}" type="presParOf" srcId="{1C3F5F87-D4D5-4E86-B93F-AB6B19A2231D}" destId="{B90E971D-1BCA-45C9-B88C-34C0865F46FD}" srcOrd="12" destOrd="0" presId="urn:microsoft.com/office/officeart/2008/layout/PictureStrips"/>
    <dgm:cxn modelId="{731A9BE3-48D6-4900-B945-AC4FA4930A7C}" type="presParOf" srcId="{B90E971D-1BCA-45C9-B88C-34C0865F46FD}" destId="{9919B591-009F-4F3A-9024-FDB4AF32EF29}" srcOrd="0" destOrd="0" presId="urn:microsoft.com/office/officeart/2008/layout/PictureStrips"/>
    <dgm:cxn modelId="{DD1FFCB9-D725-40DE-A600-843164BFD5FC}" type="presParOf" srcId="{B90E971D-1BCA-45C9-B88C-34C0865F46FD}" destId="{FD372BA4-A4EC-46F7-83B3-46959CCDE863}" srcOrd="1" destOrd="0" presId="urn:microsoft.com/office/officeart/2008/layout/PictureStrips"/>
    <dgm:cxn modelId="{198457FB-7756-404D-992A-BF58499567D1}" type="presParOf" srcId="{1C3F5F87-D4D5-4E86-B93F-AB6B19A2231D}" destId="{3D5D2965-18DE-423D-B2FA-E491E09F2D91}" srcOrd="13" destOrd="0" presId="urn:microsoft.com/office/officeart/2008/layout/PictureStrips"/>
    <dgm:cxn modelId="{B7DD17F5-456E-42B2-B91A-C32B0757E49E}" type="presParOf" srcId="{1C3F5F87-D4D5-4E86-B93F-AB6B19A2231D}" destId="{1E66A469-4006-4A3A-B0D9-703681D739F8}" srcOrd="14" destOrd="0" presId="urn:microsoft.com/office/officeart/2008/layout/PictureStrips"/>
    <dgm:cxn modelId="{775B0756-14F5-4430-B6C0-08E64A90BE97}" type="presParOf" srcId="{1E66A469-4006-4A3A-B0D9-703681D739F8}" destId="{500BB4B1-3FD4-4ED0-9DA7-46A11BB3A27C}" srcOrd="0" destOrd="0" presId="urn:microsoft.com/office/officeart/2008/layout/PictureStrips"/>
    <dgm:cxn modelId="{0E7069FF-213A-4134-B17A-4A7F03D24222}" type="presParOf" srcId="{1E66A469-4006-4A3A-B0D9-703681D739F8}" destId="{E5B4A7FC-D7CB-4A3B-A227-9A73AD1BF173}" srcOrd="1" destOrd="0" presId="urn:microsoft.com/office/officeart/2008/layout/PictureStrips"/>
    <dgm:cxn modelId="{2AD1EB6D-820C-43CE-BE3A-276C272FBACB}" type="presParOf" srcId="{1C3F5F87-D4D5-4E86-B93F-AB6B19A2231D}" destId="{B84D9F31-1014-47B5-83CF-A1FFB2A8370A}" srcOrd="15" destOrd="0" presId="urn:microsoft.com/office/officeart/2008/layout/PictureStrips"/>
    <dgm:cxn modelId="{F88D196A-8E01-4F59-9CE2-F1ACF6975BC9}" type="presParOf" srcId="{1C3F5F87-D4D5-4E86-B93F-AB6B19A2231D}" destId="{4A6441B1-D5AC-4207-B910-CB92B0DF7CA7}" srcOrd="16" destOrd="0" presId="urn:microsoft.com/office/officeart/2008/layout/PictureStrips"/>
    <dgm:cxn modelId="{AEBF819F-B2AF-4D84-8EE7-0646B96DE7CF}" type="presParOf" srcId="{4A6441B1-D5AC-4207-B910-CB92B0DF7CA7}" destId="{E3C94E48-2EFA-4B2E-9F7A-BDAB27C4A5B3}" srcOrd="0" destOrd="0" presId="urn:microsoft.com/office/officeart/2008/layout/PictureStrips"/>
    <dgm:cxn modelId="{D78644C6-4F05-476C-AE2F-B07CF014FECB}" type="presParOf" srcId="{4A6441B1-D5AC-4207-B910-CB92B0DF7CA7}" destId="{4FC59E64-49B1-46E7-A5AB-2C36E72B2117}" srcOrd="1" destOrd="0" presId="urn:microsoft.com/office/officeart/2008/layout/PictureStrips"/>
    <dgm:cxn modelId="{D6BC6052-900A-4D63-8E90-C68FF1574C91}" type="presParOf" srcId="{1C3F5F87-D4D5-4E86-B93F-AB6B19A2231D}" destId="{A79BC076-94D8-4C0D-8B05-34954E2258D0}" srcOrd="17" destOrd="0" presId="urn:microsoft.com/office/officeart/2008/layout/PictureStrips"/>
    <dgm:cxn modelId="{7979F191-672E-4CB0-84D4-810C2671AA29}" type="presParOf" srcId="{1C3F5F87-D4D5-4E86-B93F-AB6B19A2231D}" destId="{EE5DE465-4929-45D4-98ED-D378C020DB05}" srcOrd="18" destOrd="0" presId="urn:microsoft.com/office/officeart/2008/layout/PictureStrips"/>
    <dgm:cxn modelId="{7573C6BB-94A6-40B5-A866-6B26D88015F6}" type="presParOf" srcId="{EE5DE465-4929-45D4-98ED-D378C020DB05}" destId="{9324BB37-80BE-4826-ACC4-FDCA5A18BC02}" srcOrd="0" destOrd="0" presId="urn:microsoft.com/office/officeart/2008/layout/PictureStrips"/>
    <dgm:cxn modelId="{7E323ED5-7D99-42E3-8267-1DA7C56C4702}" type="presParOf" srcId="{EE5DE465-4929-45D4-98ED-D378C020DB05}" destId="{8B7B9AE6-1861-4C52-9508-9421302726C4}" srcOrd="1" destOrd="0" presId="urn:microsoft.com/office/officeart/2008/layout/PictureStrip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1CDD788-F83A-4CBE-8147-A628220AD23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ZA"/>
        </a:p>
      </dgm:t>
    </dgm:pt>
    <dgm:pt modelId="{367F169F-FD57-44A4-82B1-CD75B25FF1E4}">
      <dgm:prSet phldrT="[Text]"/>
      <dgm:spPr/>
      <dgm:t>
        <a:bodyPr/>
        <a:lstStyle/>
        <a:p>
          <a:r>
            <a:rPr lang="en-ZA" dirty="0"/>
            <a:t>Great place for ML applications</a:t>
          </a:r>
        </a:p>
      </dgm:t>
    </dgm:pt>
    <dgm:pt modelId="{F5C6F9CF-86F8-4DA6-BC64-49E91BD17028}" type="parTrans" cxnId="{2A6CFEE6-8A6C-4229-91D9-7539A0234640}">
      <dgm:prSet/>
      <dgm:spPr/>
      <dgm:t>
        <a:bodyPr/>
        <a:lstStyle/>
        <a:p>
          <a:endParaRPr lang="en-ZA"/>
        </a:p>
      </dgm:t>
    </dgm:pt>
    <dgm:pt modelId="{591D9466-9FC0-4DEF-BDA3-8AA3B65B2310}" type="sibTrans" cxnId="{2A6CFEE6-8A6C-4229-91D9-7539A0234640}">
      <dgm:prSet/>
      <dgm:spPr/>
      <dgm:t>
        <a:bodyPr/>
        <a:lstStyle/>
        <a:p>
          <a:endParaRPr lang="en-ZA"/>
        </a:p>
      </dgm:t>
    </dgm:pt>
    <dgm:pt modelId="{9576ACD0-37A7-4B24-BC26-EAD7520AC865}">
      <dgm:prSet phldrT="[Text]"/>
      <dgm:spPr/>
      <dgm:t>
        <a:bodyPr/>
        <a:lstStyle/>
        <a:p>
          <a:r>
            <a:rPr lang="en-ZA" dirty="0"/>
            <a:t>Many of which can be data generating processes</a:t>
          </a:r>
        </a:p>
      </dgm:t>
    </dgm:pt>
    <dgm:pt modelId="{FC61F5F6-261E-4120-9438-29B94B182F80}" type="parTrans" cxnId="{DE4AD4B4-DC8E-410F-8E3C-8F2367AB9F20}">
      <dgm:prSet/>
      <dgm:spPr/>
      <dgm:t>
        <a:bodyPr/>
        <a:lstStyle/>
        <a:p>
          <a:endParaRPr lang="en-ZA"/>
        </a:p>
      </dgm:t>
    </dgm:pt>
    <dgm:pt modelId="{2DC39335-7387-4747-A9D0-CBC9F2001C74}" type="sibTrans" cxnId="{DE4AD4B4-DC8E-410F-8E3C-8F2367AB9F20}">
      <dgm:prSet/>
      <dgm:spPr/>
      <dgm:t>
        <a:bodyPr/>
        <a:lstStyle/>
        <a:p>
          <a:endParaRPr lang="en-ZA"/>
        </a:p>
      </dgm:t>
    </dgm:pt>
    <dgm:pt modelId="{02859EBD-14EC-48F7-A2AD-E92A8145B83E}">
      <dgm:prSet phldrT="[Text]"/>
      <dgm:spPr/>
      <dgm:t>
        <a:bodyPr/>
        <a:lstStyle/>
        <a:p>
          <a:r>
            <a:rPr lang="en-ZA" dirty="0"/>
            <a:t>What does ML give you as a modeller</a:t>
          </a:r>
        </a:p>
      </dgm:t>
    </dgm:pt>
    <dgm:pt modelId="{6E8B4308-986B-4B94-B3E1-6AEE1C913BF2}" type="parTrans" cxnId="{1B400961-3CE0-4C0E-9678-43A042800BA4}">
      <dgm:prSet/>
      <dgm:spPr/>
      <dgm:t>
        <a:bodyPr/>
        <a:lstStyle/>
        <a:p>
          <a:endParaRPr lang="en-ZA"/>
        </a:p>
      </dgm:t>
    </dgm:pt>
    <dgm:pt modelId="{18300CDE-A2D4-4755-B2F6-BE36B296C5B7}" type="sibTrans" cxnId="{1B400961-3CE0-4C0E-9678-43A042800BA4}">
      <dgm:prSet/>
      <dgm:spPr/>
      <dgm:t>
        <a:bodyPr/>
        <a:lstStyle/>
        <a:p>
          <a:endParaRPr lang="en-ZA"/>
        </a:p>
      </dgm:t>
    </dgm:pt>
    <dgm:pt modelId="{A5260BDC-797E-499A-8346-49693AA1B74A}">
      <dgm:prSet phldrT="[Text]"/>
      <dgm:spPr/>
      <dgm:t>
        <a:bodyPr/>
        <a:lstStyle/>
        <a:p>
          <a:r>
            <a:rPr lang="en-ZA" dirty="0"/>
            <a:t>Ability to handle large, diverse and messy data sets</a:t>
          </a:r>
        </a:p>
      </dgm:t>
    </dgm:pt>
    <dgm:pt modelId="{45AFD82C-E9A7-49AD-AF32-004EDAC12212}" type="parTrans" cxnId="{9B41B417-3F36-4B80-B574-B2ABFC743302}">
      <dgm:prSet/>
      <dgm:spPr/>
      <dgm:t>
        <a:bodyPr/>
        <a:lstStyle/>
        <a:p>
          <a:endParaRPr lang="en-ZA"/>
        </a:p>
      </dgm:t>
    </dgm:pt>
    <dgm:pt modelId="{B7D6C381-8BD1-427E-AF82-F214ED3E2095}" type="sibTrans" cxnId="{9B41B417-3F36-4B80-B574-B2ABFC743302}">
      <dgm:prSet/>
      <dgm:spPr/>
      <dgm:t>
        <a:bodyPr/>
        <a:lstStyle/>
        <a:p>
          <a:endParaRPr lang="en-ZA"/>
        </a:p>
      </dgm:t>
    </dgm:pt>
    <dgm:pt modelId="{C1335665-E450-44F5-A72B-D538326EC935}">
      <dgm:prSet phldrT="[Text]"/>
      <dgm:spPr/>
      <dgm:t>
        <a:bodyPr/>
        <a:lstStyle/>
        <a:p>
          <a:r>
            <a:rPr lang="en-ZA" dirty="0"/>
            <a:t>Capturing of non-linear and higher order interactions automatically</a:t>
          </a:r>
        </a:p>
      </dgm:t>
    </dgm:pt>
    <dgm:pt modelId="{4308B6B6-65C3-45E6-9A4A-078F808B73CB}" type="parTrans" cxnId="{06ED407E-C616-4306-A1DC-CEED1262DDA3}">
      <dgm:prSet/>
      <dgm:spPr/>
      <dgm:t>
        <a:bodyPr/>
        <a:lstStyle/>
        <a:p>
          <a:endParaRPr lang="en-ZA"/>
        </a:p>
      </dgm:t>
    </dgm:pt>
    <dgm:pt modelId="{5D6FAF24-F38C-446C-8AA8-1F00345F03A4}" type="sibTrans" cxnId="{06ED407E-C616-4306-A1DC-CEED1262DDA3}">
      <dgm:prSet/>
      <dgm:spPr/>
      <dgm:t>
        <a:bodyPr/>
        <a:lstStyle/>
        <a:p>
          <a:endParaRPr lang="en-ZA"/>
        </a:p>
      </dgm:t>
    </dgm:pt>
    <dgm:pt modelId="{09AF68BE-32C7-4A95-9A62-A0A6060AD42D}">
      <dgm:prSet phldrT="[Text]"/>
      <dgm:spPr/>
      <dgm:t>
        <a:bodyPr/>
        <a:lstStyle/>
        <a:p>
          <a:r>
            <a:rPr lang="en-ZA" dirty="0"/>
            <a:t>Quick prototyping and assessment of data sources &amp; viability of model</a:t>
          </a:r>
        </a:p>
      </dgm:t>
    </dgm:pt>
    <dgm:pt modelId="{91D049A4-51E5-46C7-AC2C-C96F47DED2E3}" type="parTrans" cxnId="{4C602DCD-E77F-44A8-A0BF-5FC5F6DBCE11}">
      <dgm:prSet/>
      <dgm:spPr/>
      <dgm:t>
        <a:bodyPr/>
        <a:lstStyle/>
        <a:p>
          <a:endParaRPr lang="en-ZA"/>
        </a:p>
      </dgm:t>
    </dgm:pt>
    <dgm:pt modelId="{2533FD3B-5AEB-41EE-AC67-8BEED8D478E2}" type="sibTrans" cxnId="{4C602DCD-E77F-44A8-A0BF-5FC5F6DBCE11}">
      <dgm:prSet/>
      <dgm:spPr/>
      <dgm:t>
        <a:bodyPr/>
        <a:lstStyle/>
        <a:p>
          <a:endParaRPr lang="en-ZA"/>
        </a:p>
      </dgm:t>
    </dgm:pt>
    <dgm:pt modelId="{42BD5F31-3E17-4C45-BC9D-C25086155CA5}">
      <dgm:prSet phldrT="[Text]"/>
      <dgm:spPr/>
      <dgm:t>
        <a:bodyPr/>
        <a:lstStyle/>
        <a:p>
          <a:r>
            <a:rPr lang="en-ZA" dirty="0"/>
            <a:t>Ability to apply and combine multiple model classes</a:t>
          </a:r>
        </a:p>
      </dgm:t>
    </dgm:pt>
    <dgm:pt modelId="{898533A2-8321-4739-9893-E28430B4DB4C}" type="parTrans" cxnId="{58E29D4E-C9E3-4469-8DF2-70634CE78DC0}">
      <dgm:prSet/>
      <dgm:spPr/>
      <dgm:t>
        <a:bodyPr/>
        <a:lstStyle/>
        <a:p>
          <a:endParaRPr lang="en-ZA"/>
        </a:p>
      </dgm:t>
    </dgm:pt>
    <dgm:pt modelId="{3D5A3AE6-74FF-42A5-9A8E-4A83C2AEF585}" type="sibTrans" cxnId="{58E29D4E-C9E3-4469-8DF2-70634CE78DC0}">
      <dgm:prSet/>
      <dgm:spPr/>
      <dgm:t>
        <a:bodyPr/>
        <a:lstStyle/>
        <a:p>
          <a:endParaRPr lang="en-ZA"/>
        </a:p>
      </dgm:t>
    </dgm:pt>
    <dgm:pt modelId="{28D4A359-8BB0-478D-A410-5DE9B7CDDFE7}">
      <dgm:prSet phldrT="[Text]"/>
      <dgm:spPr/>
      <dgm:t>
        <a:bodyPr/>
        <a:lstStyle/>
        <a:p>
          <a:r>
            <a:rPr lang="en-ZA" dirty="0"/>
            <a:t>Ability to update model in short iterations through automated pipelines. </a:t>
          </a:r>
        </a:p>
      </dgm:t>
    </dgm:pt>
    <dgm:pt modelId="{61C9D87E-9D1F-4164-AE35-1D358BF8C5F9}" type="parTrans" cxnId="{4FF231AA-F366-4244-9A78-D05C5B666370}">
      <dgm:prSet/>
      <dgm:spPr/>
      <dgm:t>
        <a:bodyPr/>
        <a:lstStyle/>
        <a:p>
          <a:endParaRPr lang="en-ZA"/>
        </a:p>
      </dgm:t>
    </dgm:pt>
    <dgm:pt modelId="{10284C45-F995-4D88-90D2-69556687C9F1}" type="sibTrans" cxnId="{4FF231AA-F366-4244-9A78-D05C5B666370}">
      <dgm:prSet/>
      <dgm:spPr/>
      <dgm:t>
        <a:bodyPr/>
        <a:lstStyle/>
        <a:p>
          <a:endParaRPr lang="en-ZA"/>
        </a:p>
      </dgm:t>
    </dgm:pt>
    <dgm:pt modelId="{12EA23BC-A06B-40F0-9B99-72E3A7AA1D9E}">
      <dgm:prSet phldrT="[Text]"/>
      <dgm:spPr/>
      <dgm:t>
        <a:bodyPr/>
        <a:lstStyle/>
        <a:p>
          <a:r>
            <a:rPr lang="en-ZA" dirty="0"/>
            <a:t>Very competitive environment, so  any enhancements can improve business  performance</a:t>
          </a:r>
        </a:p>
      </dgm:t>
    </dgm:pt>
    <dgm:pt modelId="{690F646A-14B6-4CF2-B4F2-FD6699CC43A3}" type="parTrans" cxnId="{D0ADF80C-A5D2-4AF7-914A-54DD07AF3986}">
      <dgm:prSet/>
      <dgm:spPr/>
      <dgm:t>
        <a:bodyPr/>
        <a:lstStyle/>
        <a:p>
          <a:endParaRPr lang="en-ZA"/>
        </a:p>
      </dgm:t>
    </dgm:pt>
    <dgm:pt modelId="{63CC2F1B-EB7A-4B6A-9522-900588F84BB6}" type="sibTrans" cxnId="{D0ADF80C-A5D2-4AF7-914A-54DD07AF3986}">
      <dgm:prSet/>
      <dgm:spPr/>
      <dgm:t>
        <a:bodyPr/>
        <a:lstStyle/>
        <a:p>
          <a:endParaRPr lang="en-ZA"/>
        </a:p>
      </dgm:t>
    </dgm:pt>
    <dgm:pt modelId="{84DCBECB-01CE-412B-8E37-2EDD1BAB70EF}">
      <dgm:prSet phldrT="[Text]"/>
      <dgm:spPr/>
      <dgm:t>
        <a:bodyPr/>
        <a:lstStyle/>
        <a:p>
          <a:r>
            <a:rPr lang="en-ZA" dirty="0"/>
            <a:t>Many differing potential data sources; both internal &amp; external</a:t>
          </a:r>
        </a:p>
      </dgm:t>
    </dgm:pt>
    <dgm:pt modelId="{278AA739-2B2C-4E45-81D1-680C0141F8D9}" type="sibTrans" cxnId="{D5999DC8-BD50-4267-8F37-7BD7612098E7}">
      <dgm:prSet/>
      <dgm:spPr/>
      <dgm:t>
        <a:bodyPr/>
        <a:lstStyle/>
        <a:p>
          <a:endParaRPr lang="en-ZA"/>
        </a:p>
      </dgm:t>
    </dgm:pt>
    <dgm:pt modelId="{2D5638B3-509F-429C-86C1-9EEA441C644E}" type="parTrans" cxnId="{D5999DC8-BD50-4267-8F37-7BD7612098E7}">
      <dgm:prSet/>
      <dgm:spPr/>
      <dgm:t>
        <a:bodyPr/>
        <a:lstStyle/>
        <a:p>
          <a:endParaRPr lang="en-ZA"/>
        </a:p>
      </dgm:t>
    </dgm:pt>
    <dgm:pt modelId="{5C2E2C1F-2166-495C-911B-A583557DF2FA}">
      <dgm:prSet phldrT="[Text]"/>
      <dgm:spPr/>
      <dgm:t>
        <a:bodyPr/>
        <a:lstStyle/>
        <a:p>
          <a:r>
            <a:rPr lang="en-ZA" dirty="0"/>
            <a:t>Wide range of potential applications throughout operational cycle</a:t>
          </a:r>
        </a:p>
      </dgm:t>
    </dgm:pt>
    <dgm:pt modelId="{40B92651-4D52-45D2-851F-740641D9988C}" type="parTrans" cxnId="{A687F006-638F-4AEA-BB99-B9274E6A7215}">
      <dgm:prSet/>
      <dgm:spPr/>
      <dgm:t>
        <a:bodyPr/>
        <a:lstStyle/>
        <a:p>
          <a:endParaRPr lang="en-ZA"/>
        </a:p>
      </dgm:t>
    </dgm:pt>
    <dgm:pt modelId="{41BC70BA-BA9D-429A-8F70-656F6F475AB6}" type="sibTrans" cxnId="{A687F006-638F-4AEA-BB99-B9274E6A7215}">
      <dgm:prSet/>
      <dgm:spPr/>
      <dgm:t>
        <a:bodyPr/>
        <a:lstStyle/>
        <a:p>
          <a:endParaRPr lang="en-ZA"/>
        </a:p>
      </dgm:t>
    </dgm:pt>
    <dgm:pt modelId="{B63336AC-7D78-41E2-9133-7779B8255283}">
      <dgm:prSet phldrT="[Text]"/>
      <dgm:spPr/>
      <dgm:t>
        <a:bodyPr/>
        <a:lstStyle/>
        <a:p>
          <a:r>
            <a:rPr lang="en-ZA" dirty="0"/>
            <a:t>Tons of great libraries and support online</a:t>
          </a:r>
        </a:p>
      </dgm:t>
    </dgm:pt>
    <dgm:pt modelId="{6E124701-60B1-4318-8447-146FF7B17555}" type="parTrans" cxnId="{5E974BE5-3E8F-4D24-A098-543E8AA21740}">
      <dgm:prSet/>
      <dgm:spPr/>
      <dgm:t>
        <a:bodyPr/>
        <a:lstStyle/>
        <a:p>
          <a:endParaRPr lang="en-ZA"/>
        </a:p>
      </dgm:t>
    </dgm:pt>
    <dgm:pt modelId="{F033BD11-6ECC-49A0-8963-DE1A004F95BF}" type="sibTrans" cxnId="{5E974BE5-3E8F-4D24-A098-543E8AA21740}">
      <dgm:prSet/>
      <dgm:spPr/>
      <dgm:t>
        <a:bodyPr/>
        <a:lstStyle/>
        <a:p>
          <a:endParaRPr lang="en-ZA"/>
        </a:p>
      </dgm:t>
    </dgm:pt>
    <dgm:pt modelId="{A2D39ED4-994B-40A5-827C-95F736913189}">
      <dgm:prSet phldrT="[Text]"/>
      <dgm:spPr/>
      <dgm:t>
        <a:bodyPr/>
        <a:lstStyle/>
        <a:p>
          <a:r>
            <a:rPr lang="en-ZA" dirty="0"/>
            <a:t>Achieving Growth &amp; Profitability </a:t>
          </a:r>
          <a:r>
            <a:rPr lang="en-ZA" i="1" dirty="0"/>
            <a:t>&amp; Overhead reduction</a:t>
          </a:r>
          <a:r>
            <a:rPr lang="en-ZA" dirty="0"/>
            <a:t> </a:t>
          </a:r>
          <a:r>
            <a:rPr lang="en-ZA" b="1" dirty="0"/>
            <a:t>simultaneously!</a:t>
          </a:r>
        </a:p>
      </dgm:t>
    </dgm:pt>
    <dgm:pt modelId="{96884BCF-0732-4837-ACFA-E0E6FB5A85AC}" type="parTrans" cxnId="{53D41238-9714-4360-A955-F4AACF12EC6D}">
      <dgm:prSet/>
      <dgm:spPr/>
      <dgm:t>
        <a:bodyPr/>
        <a:lstStyle/>
        <a:p>
          <a:endParaRPr lang="en-ZA"/>
        </a:p>
      </dgm:t>
    </dgm:pt>
    <dgm:pt modelId="{40E1EE5B-307B-4F72-81B0-2271108CCE47}" type="sibTrans" cxnId="{53D41238-9714-4360-A955-F4AACF12EC6D}">
      <dgm:prSet/>
      <dgm:spPr/>
      <dgm:t>
        <a:bodyPr/>
        <a:lstStyle/>
        <a:p>
          <a:endParaRPr lang="en-ZA"/>
        </a:p>
      </dgm:t>
    </dgm:pt>
    <dgm:pt modelId="{E7D18B35-0EB8-464B-BCBE-7DA94224FB95}">
      <dgm:prSet phldrT="[Text]"/>
      <dgm:spPr/>
      <dgm:t>
        <a:bodyPr/>
        <a:lstStyle/>
        <a:p>
          <a:r>
            <a:rPr lang="en-ZA" b="0" dirty="0"/>
            <a:t>Big potential gains from first iteration</a:t>
          </a:r>
        </a:p>
      </dgm:t>
    </dgm:pt>
    <dgm:pt modelId="{F6B57FC6-5AB3-4BBD-AE73-9B82FBBAE38E}" type="parTrans" cxnId="{0C4BECB7-D7F3-4664-8762-2EEB98AFE248}">
      <dgm:prSet/>
      <dgm:spPr/>
    </dgm:pt>
    <dgm:pt modelId="{67CD0838-4695-4C4E-B216-C0D443C48210}" type="sibTrans" cxnId="{0C4BECB7-D7F3-4664-8762-2EEB98AFE248}">
      <dgm:prSet/>
      <dgm:spPr/>
    </dgm:pt>
    <dgm:pt modelId="{33290AE5-E994-4FA3-9673-9E79DB1240A2}" type="pres">
      <dgm:prSet presAssocID="{F1CDD788-F83A-4CBE-8147-A628220AD237}" presName="linear" presStyleCnt="0">
        <dgm:presLayoutVars>
          <dgm:animLvl val="lvl"/>
          <dgm:resizeHandles val="exact"/>
        </dgm:presLayoutVars>
      </dgm:prSet>
      <dgm:spPr/>
    </dgm:pt>
    <dgm:pt modelId="{214829DC-A828-4C9E-83FC-01D10FF59B21}" type="pres">
      <dgm:prSet presAssocID="{367F169F-FD57-44A4-82B1-CD75B25FF1E4}" presName="parentText" presStyleLbl="node1" presStyleIdx="0" presStyleCnt="2">
        <dgm:presLayoutVars>
          <dgm:chMax val="0"/>
          <dgm:bulletEnabled val="1"/>
        </dgm:presLayoutVars>
      </dgm:prSet>
      <dgm:spPr/>
    </dgm:pt>
    <dgm:pt modelId="{BB602749-DB76-4B2F-919A-70D32D614708}" type="pres">
      <dgm:prSet presAssocID="{367F169F-FD57-44A4-82B1-CD75B25FF1E4}" presName="childText" presStyleLbl="revTx" presStyleIdx="0" presStyleCnt="2">
        <dgm:presLayoutVars>
          <dgm:bulletEnabled val="1"/>
        </dgm:presLayoutVars>
      </dgm:prSet>
      <dgm:spPr/>
    </dgm:pt>
    <dgm:pt modelId="{E31D8274-6DD1-4108-9718-CF329FBD89C6}" type="pres">
      <dgm:prSet presAssocID="{02859EBD-14EC-48F7-A2AD-E92A8145B83E}" presName="parentText" presStyleLbl="node1" presStyleIdx="1" presStyleCnt="2">
        <dgm:presLayoutVars>
          <dgm:chMax val="0"/>
          <dgm:bulletEnabled val="1"/>
        </dgm:presLayoutVars>
      </dgm:prSet>
      <dgm:spPr/>
    </dgm:pt>
    <dgm:pt modelId="{F47A2364-39C8-4705-8CE9-66F8197398CA}" type="pres">
      <dgm:prSet presAssocID="{02859EBD-14EC-48F7-A2AD-E92A8145B83E}" presName="childText" presStyleLbl="revTx" presStyleIdx="1" presStyleCnt="2">
        <dgm:presLayoutVars>
          <dgm:bulletEnabled val="1"/>
        </dgm:presLayoutVars>
      </dgm:prSet>
      <dgm:spPr/>
    </dgm:pt>
  </dgm:ptLst>
  <dgm:cxnLst>
    <dgm:cxn modelId="{A687F006-638F-4AEA-BB99-B9274E6A7215}" srcId="{367F169F-FD57-44A4-82B1-CD75B25FF1E4}" destId="{5C2E2C1F-2166-495C-911B-A583557DF2FA}" srcOrd="0" destOrd="0" parTransId="{40B92651-4D52-45D2-851F-740641D9988C}" sibTransId="{41BC70BA-BA9D-429A-8F70-656F6F475AB6}"/>
    <dgm:cxn modelId="{D0ADF80C-A5D2-4AF7-914A-54DD07AF3986}" srcId="{367F169F-FD57-44A4-82B1-CD75B25FF1E4}" destId="{12EA23BC-A06B-40F0-9B99-72E3A7AA1D9E}" srcOrd="3" destOrd="0" parTransId="{690F646A-14B6-4CF2-B4F2-FD6699CC43A3}" sibTransId="{63CC2F1B-EB7A-4B6A-9522-900588F84BB6}"/>
    <dgm:cxn modelId="{9B41B417-3F36-4B80-B574-B2ABFC743302}" srcId="{02859EBD-14EC-48F7-A2AD-E92A8145B83E}" destId="{A5260BDC-797E-499A-8346-49693AA1B74A}" srcOrd="0" destOrd="0" parTransId="{45AFD82C-E9A7-49AD-AF32-004EDAC12212}" sibTransId="{B7D6C381-8BD1-427E-AF82-F214ED3E2095}"/>
    <dgm:cxn modelId="{C2711B1D-13C7-4F3A-9D62-1BF0D21F161B}" type="presOf" srcId="{C1335665-E450-44F5-A72B-D538326EC935}" destId="{F47A2364-39C8-4705-8CE9-66F8197398CA}" srcOrd="0" destOrd="1" presId="urn:microsoft.com/office/officeart/2005/8/layout/vList2"/>
    <dgm:cxn modelId="{D42DB82B-7C02-4498-92BE-DDE8BDEE2AE8}" type="presOf" srcId="{42BD5F31-3E17-4C45-BC9D-C25086155CA5}" destId="{F47A2364-39C8-4705-8CE9-66F8197398CA}" srcOrd="0" destOrd="3" presId="urn:microsoft.com/office/officeart/2005/8/layout/vList2"/>
    <dgm:cxn modelId="{5299D72F-B517-4A9B-993C-FD5FDEA292ED}" type="presOf" srcId="{367F169F-FD57-44A4-82B1-CD75B25FF1E4}" destId="{214829DC-A828-4C9E-83FC-01D10FF59B21}" srcOrd="0" destOrd="0" presId="urn:microsoft.com/office/officeart/2005/8/layout/vList2"/>
    <dgm:cxn modelId="{86799030-9C8F-43CB-8BBC-A8A33DF69588}" type="presOf" srcId="{02859EBD-14EC-48F7-A2AD-E92A8145B83E}" destId="{E31D8274-6DD1-4108-9718-CF329FBD89C6}" srcOrd="0" destOrd="0" presId="urn:microsoft.com/office/officeart/2005/8/layout/vList2"/>
    <dgm:cxn modelId="{BB47C134-8344-403F-BFCC-0C41D9725375}" type="presOf" srcId="{9576ACD0-37A7-4B24-BC26-EAD7520AC865}" destId="{BB602749-DB76-4B2F-919A-70D32D614708}" srcOrd="0" destOrd="1" presId="urn:microsoft.com/office/officeart/2005/8/layout/vList2"/>
    <dgm:cxn modelId="{53D41238-9714-4360-A955-F4AACF12EC6D}" srcId="{367F169F-FD57-44A4-82B1-CD75B25FF1E4}" destId="{A2D39ED4-994B-40A5-827C-95F736913189}" srcOrd="4" destOrd="0" parTransId="{96884BCF-0732-4837-ACFA-E0E6FB5A85AC}" sibTransId="{40E1EE5B-307B-4F72-81B0-2271108CCE47}"/>
    <dgm:cxn modelId="{7EB6955E-26B8-4AE6-95DA-C06BF94C4FB7}" type="presOf" srcId="{E7D18B35-0EB8-464B-BCBE-7DA94224FB95}" destId="{BB602749-DB76-4B2F-919A-70D32D614708}" srcOrd="0" destOrd="5" presId="urn:microsoft.com/office/officeart/2005/8/layout/vList2"/>
    <dgm:cxn modelId="{1B400961-3CE0-4C0E-9678-43A042800BA4}" srcId="{F1CDD788-F83A-4CBE-8147-A628220AD237}" destId="{02859EBD-14EC-48F7-A2AD-E92A8145B83E}" srcOrd="1" destOrd="0" parTransId="{6E8B4308-986B-4B94-B3E1-6AEE1C913BF2}" sibTransId="{18300CDE-A2D4-4755-B2F6-BE36B296C5B7}"/>
    <dgm:cxn modelId="{F825CA65-D390-4144-922D-CD78E0A40A45}" type="presOf" srcId="{A5260BDC-797E-499A-8346-49693AA1B74A}" destId="{F47A2364-39C8-4705-8CE9-66F8197398CA}" srcOrd="0" destOrd="0" presId="urn:microsoft.com/office/officeart/2005/8/layout/vList2"/>
    <dgm:cxn modelId="{58E29D4E-C9E3-4469-8DF2-70634CE78DC0}" srcId="{02859EBD-14EC-48F7-A2AD-E92A8145B83E}" destId="{42BD5F31-3E17-4C45-BC9D-C25086155CA5}" srcOrd="3" destOrd="0" parTransId="{898533A2-8321-4739-9893-E28430B4DB4C}" sibTransId="{3D5A3AE6-74FF-42A5-9A8E-4A83C2AEF585}"/>
    <dgm:cxn modelId="{00022B70-58E8-42F6-921E-970DA03A3446}" type="presOf" srcId="{09AF68BE-32C7-4A95-9A62-A0A6060AD42D}" destId="{F47A2364-39C8-4705-8CE9-66F8197398CA}" srcOrd="0" destOrd="2" presId="urn:microsoft.com/office/officeart/2005/8/layout/vList2"/>
    <dgm:cxn modelId="{06ED407E-C616-4306-A1DC-CEED1262DDA3}" srcId="{02859EBD-14EC-48F7-A2AD-E92A8145B83E}" destId="{C1335665-E450-44F5-A72B-D538326EC935}" srcOrd="1" destOrd="0" parTransId="{4308B6B6-65C3-45E6-9A4A-078F808B73CB}" sibTransId="{5D6FAF24-F38C-446C-8AA8-1F00345F03A4}"/>
    <dgm:cxn modelId="{A0AF3988-A34F-452D-BF23-B11BECFC1F94}" type="presOf" srcId="{B63336AC-7D78-41E2-9133-7779B8255283}" destId="{F47A2364-39C8-4705-8CE9-66F8197398CA}" srcOrd="0" destOrd="5" presId="urn:microsoft.com/office/officeart/2005/8/layout/vList2"/>
    <dgm:cxn modelId="{8B5FFE93-2B1C-43C1-8E63-4529267DF9AF}" type="presOf" srcId="{5C2E2C1F-2166-495C-911B-A583557DF2FA}" destId="{BB602749-DB76-4B2F-919A-70D32D614708}" srcOrd="0" destOrd="0" presId="urn:microsoft.com/office/officeart/2005/8/layout/vList2"/>
    <dgm:cxn modelId="{4FF231AA-F366-4244-9A78-D05C5B666370}" srcId="{02859EBD-14EC-48F7-A2AD-E92A8145B83E}" destId="{28D4A359-8BB0-478D-A410-5DE9B7CDDFE7}" srcOrd="4" destOrd="0" parTransId="{61C9D87E-9D1F-4164-AE35-1D358BF8C5F9}" sibTransId="{10284C45-F995-4D88-90D2-69556687C9F1}"/>
    <dgm:cxn modelId="{DE4AD4B4-DC8E-410F-8E3C-8F2367AB9F20}" srcId="{367F169F-FD57-44A4-82B1-CD75B25FF1E4}" destId="{9576ACD0-37A7-4B24-BC26-EAD7520AC865}" srcOrd="1" destOrd="0" parTransId="{FC61F5F6-261E-4120-9438-29B94B182F80}" sibTransId="{2DC39335-7387-4747-A9D0-CBC9F2001C74}"/>
    <dgm:cxn modelId="{0C4BECB7-D7F3-4664-8762-2EEB98AFE248}" srcId="{367F169F-FD57-44A4-82B1-CD75B25FF1E4}" destId="{E7D18B35-0EB8-464B-BCBE-7DA94224FB95}" srcOrd="5" destOrd="0" parTransId="{F6B57FC6-5AB3-4BBD-AE73-9B82FBBAE38E}" sibTransId="{67CD0838-4695-4C4E-B216-C0D443C48210}"/>
    <dgm:cxn modelId="{6CD78DBB-58C2-4293-A6F8-7E5925520C8A}" type="presOf" srcId="{F1CDD788-F83A-4CBE-8147-A628220AD237}" destId="{33290AE5-E994-4FA3-9673-9E79DB1240A2}" srcOrd="0" destOrd="0" presId="urn:microsoft.com/office/officeart/2005/8/layout/vList2"/>
    <dgm:cxn modelId="{D5999DC8-BD50-4267-8F37-7BD7612098E7}" srcId="{367F169F-FD57-44A4-82B1-CD75B25FF1E4}" destId="{84DCBECB-01CE-412B-8E37-2EDD1BAB70EF}" srcOrd="2" destOrd="0" parTransId="{2D5638B3-509F-429C-86C1-9EEA441C644E}" sibTransId="{278AA739-2B2C-4E45-81D1-680C0141F8D9}"/>
    <dgm:cxn modelId="{4C602DCD-E77F-44A8-A0BF-5FC5F6DBCE11}" srcId="{02859EBD-14EC-48F7-A2AD-E92A8145B83E}" destId="{09AF68BE-32C7-4A95-9A62-A0A6060AD42D}" srcOrd="2" destOrd="0" parTransId="{91D049A4-51E5-46C7-AC2C-C96F47DED2E3}" sibTransId="{2533FD3B-5AEB-41EE-AC67-8BEED8D478E2}"/>
    <dgm:cxn modelId="{C000E0DD-B9F1-44D8-A857-31D75D49513D}" type="presOf" srcId="{28D4A359-8BB0-478D-A410-5DE9B7CDDFE7}" destId="{F47A2364-39C8-4705-8CE9-66F8197398CA}" srcOrd="0" destOrd="4" presId="urn:microsoft.com/office/officeart/2005/8/layout/vList2"/>
    <dgm:cxn modelId="{5E974BE5-3E8F-4D24-A098-543E8AA21740}" srcId="{02859EBD-14EC-48F7-A2AD-E92A8145B83E}" destId="{B63336AC-7D78-41E2-9133-7779B8255283}" srcOrd="5" destOrd="0" parTransId="{6E124701-60B1-4318-8447-146FF7B17555}" sibTransId="{F033BD11-6ECC-49A0-8963-DE1A004F95BF}"/>
    <dgm:cxn modelId="{2A6CFEE6-8A6C-4229-91D9-7539A0234640}" srcId="{F1CDD788-F83A-4CBE-8147-A628220AD237}" destId="{367F169F-FD57-44A4-82B1-CD75B25FF1E4}" srcOrd="0" destOrd="0" parTransId="{F5C6F9CF-86F8-4DA6-BC64-49E91BD17028}" sibTransId="{591D9466-9FC0-4DEF-BDA3-8AA3B65B2310}"/>
    <dgm:cxn modelId="{60568BF1-0878-402E-8028-5E479E7C451A}" type="presOf" srcId="{84DCBECB-01CE-412B-8E37-2EDD1BAB70EF}" destId="{BB602749-DB76-4B2F-919A-70D32D614708}" srcOrd="0" destOrd="2" presId="urn:microsoft.com/office/officeart/2005/8/layout/vList2"/>
    <dgm:cxn modelId="{1DF2B7F5-6E0E-4749-9958-3F1BABF6FA3C}" type="presOf" srcId="{A2D39ED4-994B-40A5-827C-95F736913189}" destId="{BB602749-DB76-4B2F-919A-70D32D614708}" srcOrd="0" destOrd="4" presId="urn:microsoft.com/office/officeart/2005/8/layout/vList2"/>
    <dgm:cxn modelId="{CF520CF6-8BCB-45BE-95D8-155F35A70972}" type="presOf" srcId="{12EA23BC-A06B-40F0-9B99-72E3A7AA1D9E}" destId="{BB602749-DB76-4B2F-919A-70D32D614708}" srcOrd="0" destOrd="3" presId="urn:microsoft.com/office/officeart/2005/8/layout/vList2"/>
    <dgm:cxn modelId="{810E105E-04D5-4BEC-9EEF-B9802D510A5D}" type="presParOf" srcId="{33290AE5-E994-4FA3-9673-9E79DB1240A2}" destId="{214829DC-A828-4C9E-83FC-01D10FF59B21}" srcOrd="0" destOrd="0" presId="urn:microsoft.com/office/officeart/2005/8/layout/vList2"/>
    <dgm:cxn modelId="{AE35EFED-3698-43B1-90C8-B11F857BDF38}" type="presParOf" srcId="{33290AE5-E994-4FA3-9673-9E79DB1240A2}" destId="{BB602749-DB76-4B2F-919A-70D32D614708}" srcOrd="1" destOrd="0" presId="urn:microsoft.com/office/officeart/2005/8/layout/vList2"/>
    <dgm:cxn modelId="{CC888B82-60F8-452C-884D-A58B783C079E}" type="presParOf" srcId="{33290AE5-E994-4FA3-9673-9E79DB1240A2}" destId="{E31D8274-6DD1-4108-9718-CF329FBD89C6}" srcOrd="2" destOrd="0" presId="urn:microsoft.com/office/officeart/2005/8/layout/vList2"/>
    <dgm:cxn modelId="{E741487F-9D33-4317-ACDE-7CBEFFA53929}" type="presParOf" srcId="{33290AE5-E994-4FA3-9673-9E79DB1240A2}" destId="{F47A2364-39C8-4705-8CE9-66F8197398CA}" srcOrd="3"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1BCFBDE-53A4-4AA0-A8FB-385DDBA2B767}"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n-ZA"/>
        </a:p>
      </dgm:t>
    </dgm:pt>
    <dgm:pt modelId="{733AA773-2E5A-4DBE-BA9C-43FEBA535975}">
      <dgm:prSet phldrT="[Text]"/>
      <dgm:spPr/>
      <dgm:t>
        <a:bodyPr/>
        <a:lstStyle/>
        <a:p>
          <a:r>
            <a:rPr lang="en-ZA" dirty="0"/>
            <a:t>Pricing</a:t>
          </a:r>
        </a:p>
      </dgm:t>
    </dgm:pt>
    <dgm:pt modelId="{B8E4B5CB-DCA7-4930-A28A-79A014528298}" type="parTrans" cxnId="{D9DD05BD-3EFA-47D8-AE80-3AA10344B6A1}">
      <dgm:prSet/>
      <dgm:spPr/>
      <dgm:t>
        <a:bodyPr/>
        <a:lstStyle/>
        <a:p>
          <a:endParaRPr lang="en-ZA"/>
        </a:p>
      </dgm:t>
    </dgm:pt>
    <dgm:pt modelId="{A6F28CB8-376D-4FF9-ABED-B854B18E77CA}" type="sibTrans" cxnId="{D9DD05BD-3EFA-47D8-AE80-3AA10344B6A1}">
      <dgm:prSet/>
      <dgm:spPr/>
      <dgm:t>
        <a:bodyPr/>
        <a:lstStyle/>
        <a:p>
          <a:endParaRPr lang="en-ZA"/>
        </a:p>
      </dgm:t>
    </dgm:pt>
    <dgm:pt modelId="{B864BB70-B2D9-43DB-A8BD-6B266D5B0B82}">
      <dgm:prSet phldrT="[Text]"/>
      <dgm:spPr/>
      <dgm:t>
        <a:bodyPr/>
        <a:lstStyle/>
        <a:p>
          <a:r>
            <a:rPr lang="en-ZA" dirty="0"/>
            <a:t>Retentions &amp; Renewals</a:t>
          </a:r>
        </a:p>
      </dgm:t>
    </dgm:pt>
    <dgm:pt modelId="{2AC39267-439E-4A93-8D36-97E1DD3516B1}" type="parTrans" cxnId="{96C1EF72-A83E-4BD0-BDE1-B8331B35E0E8}">
      <dgm:prSet/>
      <dgm:spPr/>
      <dgm:t>
        <a:bodyPr/>
        <a:lstStyle/>
        <a:p>
          <a:endParaRPr lang="en-ZA"/>
        </a:p>
      </dgm:t>
    </dgm:pt>
    <dgm:pt modelId="{79815ED1-43C0-4E98-905A-AB68716D78A6}" type="sibTrans" cxnId="{96C1EF72-A83E-4BD0-BDE1-B8331B35E0E8}">
      <dgm:prSet/>
      <dgm:spPr/>
      <dgm:t>
        <a:bodyPr/>
        <a:lstStyle/>
        <a:p>
          <a:endParaRPr lang="en-ZA"/>
        </a:p>
      </dgm:t>
    </dgm:pt>
    <dgm:pt modelId="{15019DC2-178C-4545-BEFF-130ACEE19FCC}">
      <dgm:prSet phldrT="[Text]"/>
      <dgm:spPr/>
      <dgm:t>
        <a:bodyPr/>
        <a:lstStyle/>
        <a:p>
          <a:r>
            <a:rPr lang="en-ZA" dirty="0"/>
            <a:t>Claims &amp; Recoveries</a:t>
          </a:r>
        </a:p>
      </dgm:t>
    </dgm:pt>
    <dgm:pt modelId="{0E9BC42A-A9EC-4DB3-ACEC-904BDA850A2F}" type="parTrans" cxnId="{13A3A455-CC38-4414-88D9-5086A5472E47}">
      <dgm:prSet/>
      <dgm:spPr/>
      <dgm:t>
        <a:bodyPr/>
        <a:lstStyle/>
        <a:p>
          <a:endParaRPr lang="en-ZA"/>
        </a:p>
      </dgm:t>
    </dgm:pt>
    <dgm:pt modelId="{876F4D4F-FC15-46F2-B36A-63588DA4632F}" type="sibTrans" cxnId="{13A3A455-CC38-4414-88D9-5086A5472E47}">
      <dgm:prSet/>
      <dgm:spPr/>
      <dgm:t>
        <a:bodyPr/>
        <a:lstStyle/>
        <a:p>
          <a:endParaRPr lang="en-ZA"/>
        </a:p>
      </dgm:t>
    </dgm:pt>
    <dgm:pt modelId="{C3C7C288-2E18-4AE3-A24A-F3142A897AAE}">
      <dgm:prSet phldrT="[Text]"/>
      <dgm:spPr/>
      <dgm:t>
        <a:bodyPr/>
        <a:lstStyle/>
        <a:p>
          <a:r>
            <a:rPr lang="en-ZA" dirty="0"/>
            <a:t>Acquisition</a:t>
          </a:r>
        </a:p>
      </dgm:t>
    </dgm:pt>
    <dgm:pt modelId="{F5D8AA8B-B034-499A-BBFB-CB8E2D1E5A86}" type="parTrans" cxnId="{BFB1357C-DE01-4898-A573-F753105C6EA9}">
      <dgm:prSet/>
      <dgm:spPr/>
      <dgm:t>
        <a:bodyPr/>
        <a:lstStyle/>
        <a:p>
          <a:endParaRPr lang="en-ZA"/>
        </a:p>
      </dgm:t>
    </dgm:pt>
    <dgm:pt modelId="{CEC73E54-6ADC-4275-B761-6D5D794B48A3}" type="sibTrans" cxnId="{BFB1357C-DE01-4898-A573-F753105C6EA9}">
      <dgm:prSet/>
      <dgm:spPr/>
      <dgm:t>
        <a:bodyPr/>
        <a:lstStyle/>
        <a:p>
          <a:endParaRPr lang="en-ZA"/>
        </a:p>
      </dgm:t>
    </dgm:pt>
    <dgm:pt modelId="{9AACC1D8-6CBF-4DA0-BCDF-6B1533D3E88A}">
      <dgm:prSet phldrT="[Text]"/>
      <dgm:spPr/>
      <dgm:t>
        <a:bodyPr/>
        <a:lstStyle/>
        <a:p>
          <a:r>
            <a:rPr lang="en-ZA" dirty="0"/>
            <a:t>Engagements</a:t>
          </a:r>
        </a:p>
      </dgm:t>
    </dgm:pt>
    <dgm:pt modelId="{5D631F24-C91A-4A43-890C-A3DFB47F4002}" type="parTrans" cxnId="{199BFBF8-CC31-45F7-8164-63047093210E}">
      <dgm:prSet/>
      <dgm:spPr/>
      <dgm:t>
        <a:bodyPr/>
        <a:lstStyle/>
        <a:p>
          <a:endParaRPr lang="en-ZA"/>
        </a:p>
      </dgm:t>
    </dgm:pt>
    <dgm:pt modelId="{6558581D-7B7A-4B34-BB93-38C935CC43AF}" type="sibTrans" cxnId="{199BFBF8-CC31-45F7-8164-63047093210E}">
      <dgm:prSet/>
      <dgm:spPr/>
      <dgm:t>
        <a:bodyPr/>
        <a:lstStyle/>
        <a:p>
          <a:endParaRPr lang="en-ZA"/>
        </a:p>
      </dgm:t>
    </dgm:pt>
    <dgm:pt modelId="{FE3723DC-73A4-4FD9-AE8D-CA628272377F}">
      <dgm:prSet phldrT="[Text]"/>
      <dgm:spPr/>
      <dgm:t>
        <a:bodyPr/>
        <a:lstStyle/>
        <a:p>
          <a:r>
            <a:rPr lang="en-ZA" dirty="0"/>
            <a:t>Profiling</a:t>
          </a:r>
        </a:p>
      </dgm:t>
    </dgm:pt>
    <dgm:pt modelId="{2775864C-C5F4-43A0-8FE8-C2D73919BAE7}" type="parTrans" cxnId="{BE18AACF-A883-4E57-87C0-7B2EBA618EEB}">
      <dgm:prSet/>
      <dgm:spPr/>
      <dgm:t>
        <a:bodyPr/>
        <a:lstStyle/>
        <a:p>
          <a:endParaRPr lang="en-ZA"/>
        </a:p>
      </dgm:t>
    </dgm:pt>
    <dgm:pt modelId="{ED078019-39FF-46FA-93D1-140D0F1BF831}" type="sibTrans" cxnId="{BE18AACF-A883-4E57-87C0-7B2EBA618EEB}">
      <dgm:prSet/>
      <dgm:spPr/>
      <dgm:t>
        <a:bodyPr/>
        <a:lstStyle/>
        <a:p>
          <a:endParaRPr lang="en-ZA"/>
        </a:p>
      </dgm:t>
    </dgm:pt>
    <dgm:pt modelId="{46C85718-DA9C-4106-ACA6-0C94F4D57A31}">
      <dgm:prSet phldrT="[Text]"/>
      <dgm:spPr/>
      <dgm:t>
        <a:bodyPr/>
        <a:lstStyle/>
        <a:p>
          <a:r>
            <a:rPr lang="en-ZA" dirty="0"/>
            <a:t>Fraud &amp; Outlier detection</a:t>
          </a:r>
        </a:p>
      </dgm:t>
    </dgm:pt>
    <dgm:pt modelId="{1DFFD9B4-325C-4764-83FE-ADABE0C27396}" type="parTrans" cxnId="{B59864E9-D812-4170-BEE1-5C645A669CAB}">
      <dgm:prSet/>
      <dgm:spPr/>
      <dgm:t>
        <a:bodyPr/>
        <a:lstStyle/>
        <a:p>
          <a:endParaRPr lang="en-ZA"/>
        </a:p>
      </dgm:t>
    </dgm:pt>
    <dgm:pt modelId="{D4986F7E-0627-48DD-9E61-9EB1EC7BABCF}" type="sibTrans" cxnId="{B59864E9-D812-4170-BEE1-5C645A669CAB}">
      <dgm:prSet/>
      <dgm:spPr/>
      <dgm:t>
        <a:bodyPr/>
        <a:lstStyle/>
        <a:p>
          <a:endParaRPr lang="en-ZA"/>
        </a:p>
      </dgm:t>
    </dgm:pt>
    <dgm:pt modelId="{5A4ADEEA-9CF1-49E0-9B41-E7F14FEF8D12}" type="pres">
      <dgm:prSet presAssocID="{C1BCFBDE-53A4-4AA0-A8FB-385DDBA2B767}" presName="rootnode" presStyleCnt="0">
        <dgm:presLayoutVars>
          <dgm:chMax/>
          <dgm:chPref/>
          <dgm:dir/>
          <dgm:animLvl val="lvl"/>
        </dgm:presLayoutVars>
      </dgm:prSet>
      <dgm:spPr/>
    </dgm:pt>
    <dgm:pt modelId="{1D4B3CE1-3519-4B98-BB76-86EFCBBB8B42}" type="pres">
      <dgm:prSet presAssocID="{733AA773-2E5A-4DBE-BA9C-43FEBA535975}" presName="composite" presStyleCnt="0"/>
      <dgm:spPr/>
    </dgm:pt>
    <dgm:pt modelId="{19145D55-3FBF-4D92-87CF-C3E2D10C3912}" type="pres">
      <dgm:prSet presAssocID="{733AA773-2E5A-4DBE-BA9C-43FEBA535975}" presName="LShape" presStyleLbl="alignNode1" presStyleIdx="0" presStyleCnt="13"/>
      <dgm:spPr/>
    </dgm:pt>
    <dgm:pt modelId="{2E8A3B7D-79BE-4520-9153-1C46609284A6}" type="pres">
      <dgm:prSet presAssocID="{733AA773-2E5A-4DBE-BA9C-43FEBA535975}" presName="ParentText" presStyleLbl="revTx" presStyleIdx="0" presStyleCnt="7">
        <dgm:presLayoutVars>
          <dgm:chMax val="0"/>
          <dgm:chPref val="0"/>
          <dgm:bulletEnabled val="1"/>
        </dgm:presLayoutVars>
      </dgm:prSet>
      <dgm:spPr/>
    </dgm:pt>
    <dgm:pt modelId="{0C7F2ABC-8455-4BCC-838C-3658C73A942D}" type="pres">
      <dgm:prSet presAssocID="{733AA773-2E5A-4DBE-BA9C-43FEBA535975}" presName="Triangle" presStyleLbl="alignNode1" presStyleIdx="1" presStyleCnt="13"/>
      <dgm:spPr/>
    </dgm:pt>
    <dgm:pt modelId="{B09C7951-C492-4D68-B25F-CB6728435259}" type="pres">
      <dgm:prSet presAssocID="{A6F28CB8-376D-4FF9-ABED-B854B18E77CA}" presName="sibTrans" presStyleCnt="0"/>
      <dgm:spPr/>
    </dgm:pt>
    <dgm:pt modelId="{78759F7C-831F-4DE4-9944-CFAD768213CB}" type="pres">
      <dgm:prSet presAssocID="{A6F28CB8-376D-4FF9-ABED-B854B18E77CA}" presName="space" presStyleCnt="0"/>
      <dgm:spPr/>
    </dgm:pt>
    <dgm:pt modelId="{C3D5A4DA-0030-4EEA-9E41-2A1D4C9CC158}" type="pres">
      <dgm:prSet presAssocID="{C3C7C288-2E18-4AE3-A24A-F3142A897AAE}" presName="composite" presStyleCnt="0"/>
      <dgm:spPr/>
    </dgm:pt>
    <dgm:pt modelId="{84350CED-11CD-453C-86B6-E7C0333A1030}" type="pres">
      <dgm:prSet presAssocID="{C3C7C288-2E18-4AE3-A24A-F3142A897AAE}" presName="LShape" presStyleLbl="alignNode1" presStyleIdx="2" presStyleCnt="13"/>
      <dgm:spPr/>
    </dgm:pt>
    <dgm:pt modelId="{8D816EB9-987F-43E2-8BA2-A42525248523}" type="pres">
      <dgm:prSet presAssocID="{C3C7C288-2E18-4AE3-A24A-F3142A897AAE}" presName="ParentText" presStyleLbl="revTx" presStyleIdx="1" presStyleCnt="7">
        <dgm:presLayoutVars>
          <dgm:chMax val="0"/>
          <dgm:chPref val="0"/>
          <dgm:bulletEnabled val="1"/>
        </dgm:presLayoutVars>
      </dgm:prSet>
      <dgm:spPr/>
    </dgm:pt>
    <dgm:pt modelId="{B05ED262-E62B-43F6-90CB-9E9042B7DB57}" type="pres">
      <dgm:prSet presAssocID="{C3C7C288-2E18-4AE3-A24A-F3142A897AAE}" presName="Triangle" presStyleLbl="alignNode1" presStyleIdx="3" presStyleCnt="13"/>
      <dgm:spPr/>
    </dgm:pt>
    <dgm:pt modelId="{BA72537F-FDED-40EE-844C-2FD1120098BA}" type="pres">
      <dgm:prSet presAssocID="{CEC73E54-6ADC-4275-B761-6D5D794B48A3}" presName="sibTrans" presStyleCnt="0"/>
      <dgm:spPr/>
    </dgm:pt>
    <dgm:pt modelId="{1E92DFE8-FFB4-424F-AC38-F1346897DCD7}" type="pres">
      <dgm:prSet presAssocID="{CEC73E54-6ADC-4275-B761-6D5D794B48A3}" presName="space" presStyleCnt="0"/>
      <dgm:spPr/>
    </dgm:pt>
    <dgm:pt modelId="{3ED6B746-11E2-4DD3-8401-04844789E842}" type="pres">
      <dgm:prSet presAssocID="{B864BB70-B2D9-43DB-A8BD-6B266D5B0B82}" presName="composite" presStyleCnt="0"/>
      <dgm:spPr/>
    </dgm:pt>
    <dgm:pt modelId="{DCC6B958-70B0-4516-B5B7-C6A7961556DB}" type="pres">
      <dgm:prSet presAssocID="{B864BB70-B2D9-43DB-A8BD-6B266D5B0B82}" presName="LShape" presStyleLbl="alignNode1" presStyleIdx="4" presStyleCnt="13"/>
      <dgm:spPr/>
    </dgm:pt>
    <dgm:pt modelId="{AFD97AEC-BED2-4F12-8090-DF7005846AF6}" type="pres">
      <dgm:prSet presAssocID="{B864BB70-B2D9-43DB-A8BD-6B266D5B0B82}" presName="ParentText" presStyleLbl="revTx" presStyleIdx="2" presStyleCnt="7">
        <dgm:presLayoutVars>
          <dgm:chMax val="0"/>
          <dgm:chPref val="0"/>
          <dgm:bulletEnabled val="1"/>
        </dgm:presLayoutVars>
      </dgm:prSet>
      <dgm:spPr/>
    </dgm:pt>
    <dgm:pt modelId="{6A4A7B96-B51B-43B9-924E-2EAB31D4A379}" type="pres">
      <dgm:prSet presAssocID="{B864BB70-B2D9-43DB-A8BD-6B266D5B0B82}" presName="Triangle" presStyleLbl="alignNode1" presStyleIdx="5" presStyleCnt="13"/>
      <dgm:spPr/>
    </dgm:pt>
    <dgm:pt modelId="{EA7744B6-4479-498D-AEDD-420B5C68E0D3}" type="pres">
      <dgm:prSet presAssocID="{79815ED1-43C0-4E98-905A-AB68716D78A6}" presName="sibTrans" presStyleCnt="0"/>
      <dgm:spPr/>
    </dgm:pt>
    <dgm:pt modelId="{1ACFA038-AFA0-4050-947F-C2F7AFDFD6CC}" type="pres">
      <dgm:prSet presAssocID="{79815ED1-43C0-4E98-905A-AB68716D78A6}" presName="space" presStyleCnt="0"/>
      <dgm:spPr/>
    </dgm:pt>
    <dgm:pt modelId="{1D4126A7-A66D-48AE-B667-D0C4C18878D1}" type="pres">
      <dgm:prSet presAssocID="{15019DC2-178C-4545-BEFF-130ACEE19FCC}" presName="composite" presStyleCnt="0"/>
      <dgm:spPr/>
    </dgm:pt>
    <dgm:pt modelId="{580BFD8B-B05F-4902-B9C2-A8D2A420384F}" type="pres">
      <dgm:prSet presAssocID="{15019DC2-178C-4545-BEFF-130ACEE19FCC}" presName="LShape" presStyleLbl="alignNode1" presStyleIdx="6" presStyleCnt="13"/>
      <dgm:spPr/>
    </dgm:pt>
    <dgm:pt modelId="{DB60FB12-8013-4536-953B-BD226069E754}" type="pres">
      <dgm:prSet presAssocID="{15019DC2-178C-4545-BEFF-130ACEE19FCC}" presName="ParentText" presStyleLbl="revTx" presStyleIdx="3" presStyleCnt="7">
        <dgm:presLayoutVars>
          <dgm:chMax val="0"/>
          <dgm:chPref val="0"/>
          <dgm:bulletEnabled val="1"/>
        </dgm:presLayoutVars>
      </dgm:prSet>
      <dgm:spPr/>
    </dgm:pt>
    <dgm:pt modelId="{5C47650B-F709-4DD4-BE1D-E1199CAC4592}" type="pres">
      <dgm:prSet presAssocID="{15019DC2-178C-4545-BEFF-130ACEE19FCC}" presName="Triangle" presStyleLbl="alignNode1" presStyleIdx="7" presStyleCnt="13"/>
      <dgm:spPr/>
    </dgm:pt>
    <dgm:pt modelId="{4D948F3B-96BB-4762-ACEC-B1153ACB0799}" type="pres">
      <dgm:prSet presAssocID="{876F4D4F-FC15-46F2-B36A-63588DA4632F}" presName="sibTrans" presStyleCnt="0"/>
      <dgm:spPr/>
    </dgm:pt>
    <dgm:pt modelId="{81444183-3287-404A-9EB6-2CD7326590B8}" type="pres">
      <dgm:prSet presAssocID="{876F4D4F-FC15-46F2-B36A-63588DA4632F}" presName="space" presStyleCnt="0"/>
      <dgm:spPr/>
    </dgm:pt>
    <dgm:pt modelId="{D10BE7D2-B991-4EB4-BE46-4556DB6F0439}" type="pres">
      <dgm:prSet presAssocID="{46C85718-DA9C-4106-ACA6-0C94F4D57A31}" presName="composite" presStyleCnt="0"/>
      <dgm:spPr/>
    </dgm:pt>
    <dgm:pt modelId="{B48D7D98-2BDA-4A4E-808B-37E985C8A430}" type="pres">
      <dgm:prSet presAssocID="{46C85718-DA9C-4106-ACA6-0C94F4D57A31}" presName="LShape" presStyleLbl="alignNode1" presStyleIdx="8" presStyleCnt="13"/>
      <dgm:spPr/>
    </dgm:pt>
    <dgm:pt modelId="{B844B520-9613-4BDB-90A0-44D09F4E11F3}" type="pres">
      <dgm:prSet presAssocID="{46C85718-DA9C-4106-ACA6-0C94F4D57A31}" presName="ParentText" presStyleLbl="revTx" presStyleIdx="4" presStyleCnt="7">
        <dgm:presLayoutVars>
          <dgm:chMax val="0"/>
          <dgm:chPref val="0"/>
          <dgm:bulletEnabled val="1"/>
        </dgm:presLayoutVars>
      </dgm:prSet>
      <dgm:spPr/>
    </dgm:pt>
    <dgm:pt modelId="{36B18AC2-1D06-44E7-AC2B-617B670ADEE5}" type="pres">
      <dgm:prSet presAssocID="{46C85718-DA9C-4106-ACA6-0C94F4D57A31}" presName="Triangle" presStyleLbl="alignNode1" presStyleIdx="9" presStyleCnt="13"/>
      <dgm:spPr/>
    </dgm:pt>
    <dgm:pt modelId="{D37CAA34-71D5-4618-8BF6-1D6FEF23563B}" type="pres">
      <dgm:prSet presAssocID="{D4986F7E-0627-48DD-9E61-9EB1EC7BABCF}" presName="sibTrans" presStyleCnt="0"/>
      <dgm:spPr/>
    </dgm:pt>
    <dgm:pt modelId="{8699332D-741A-4821-966A-E6C89A502553}" type="pres">
      <dgm:prSet presAssocID="{D4986F7E-0627-48DD-9E61-9EB1EC7BABCF}" presName="space" presStyleCnt="0"/>
      <dgm:spPr/>
    </dgm:pt>
    <dgm:pt modelId="{A52DC936-93B5-4ECF-AC70-1E4A0CAF0BA1}" type="pres">
      <dgm:prSet presAssocID="{9AACC1D8-6CBF-4DA0-BCDF-6B1533D3E88A}" presName="composite" presStyleCnt="0"/>
      <dgm:spPr/>
    </dgm:pt>
    <dgm:pt modelId="{A57A4B8F-2C27-409A-8267-274151B24B4D}" type="pres">
      <dgm:prSet presAssocID="{9AACC1D8-6CBF-4DA0-BCDF-6B1533D3E88A}" presName="LShape" presStyleLbl="alignNode1" presStyleIdx="10" presStyleCnt="13"/>
      <dgm:spPr/>
    </dgm:pt>
    <dgm:pt modelId="{2C07A905-A8A6-402C-818C-32A8580F64A1}" type="pres">
      <dgm:prSet presAssocID="{9AACC1D8-6CBF-4DA0-BCDF-6B1533D3E88A}" presName="ParentText" presStyleLbl="revTx" presStyleIdx="5" presStyleCnt="7">
        <dgm:presLayoutVars>
          <dgm:chMax val="0"/>
          <dgm:chPref val="0"/>
          <dgm:bulletEnabled val="1"/>
        </dgm:presLayoutVars>
      </dgm:prSet>
      <dgm:spPr/>
    </dgm:pt>
    <dgm:pt modelId="{340E13DF-D316-4D25-9E89-193772C220F6}" type="pres">
      <dgm:prSet presAssocID="{9AACC1D8-6CBF-4DA0-BCDF-6B1533D3E88A}" presName="Triangle" presStyleLbl="alignNode1" presStyleIdx="11" presStyleCnt="13"/>
      <dgm:spPr/>
    </dgm:pt>
    <dgm:pt modelId="{F56BAF24-C49B-4EA4-85B0-1C813A3BD89E}" type="pres">
      <dgm:prSet presAssocID="{6558581D-7B7A-4B34-BB93-38C935CC43AF}" presName="sibTrans" presStyleCnt="0"/>
      <dgm:spPr/>
    </dgm:pt>
    <dgm:pt modelId="{97CCCF7C-CF0D-4070-97C7-6F6556A70409}" type="pres">
      <dgm:prSet presAssocID="{6558581D-7B7A-4B34-BB93-38C935CC43AF}" presName="space" presStyleCnt="0"/>
      <dgm:spPr/>
    </dgm:pt>
    <dgm:pt modelId="{C40778F4-C3DE-4F2D-B594-22DF1B6D75FC}" type="pres">
      <dgm:prSet presAssocID="{FE3723DC-73A4-4FD9-AE8D-CA628272377F}" presName="composite" presStyleCnt="0"/>
      <dgm:spPr/>
    </dgm:pt>
    <dgm:pt modelId="{863D37B2-F908-4510-8D0E-C199F15FA8F1}" type="pres">
      <dgm:prSet presAssocID="{FE3723DC-73A4-4FD9-AE8D-CA628272377F}" presName="LShape" presStyleLbl="alignNode1" presStyleIdx="12" presStyleCnt="13"/>
      <dgm:spPr/>
    </dgm:pt>
    <dgm:pt modelId="{1670FAD8-72B1-4356-9D41-5613754332E9}" type="pres">
      <dgm:prSet presAssocID="{FE3723DC-73A4-4FD9-AE8D-CA628272377F}" presName="ParentText" presStyleLbl="revTx" presStyleIdx="6" presStyleCnt="7">
        <dgm:presLayoutVars>
          <dgm:chMax val="0"/>
          <dgm:chPref val="0"/>
          <dgm:bulletEnabled val="1"/>
        </dgm:presLayoutVars>
      </dgm:prSet>
      <dgm:spPr/>
    </dgm:pt>
  </dgm:ptLst>
  <dgm:cxnLst>
    <dgm:cxn modelId="{AE51C44C-9BF8-4565-88B1-B42B073E8270}" type="presOf" srcId="{B864BB70-B2D9-43DB-A8BD-6B266D5B0B82}" destId="{AFD97AEC-BED2-4F12-8090-DF7005846AF6}" srcOrd="0" destOrd="0" presId="urn:microsoft.com/office/officeart/2009/3/layout/StepUpProcess"/>
    <dgm:cxn modelId="{96C1EF72-A83E-4BD0-BDE1-B8331B35E0E8}" srcId="{C1BCFBDE-53A4-4AA0-A8FB-385DDBA2B767}" destId="{B864BB70-B2D9-43DB-A8BD-6B266D5B0B82}" srcOrd="2" destOrd="0" parTransId="{2AC39267-439E-4A93-8D36-97E1DD3516B1}" sibTransId="{79815ED1-43C0-4E98-905A-AB68716D78A6}"/>
    <dgm:cxn modelId="{13A3A455-CC38-4414-88D9-5086A5472E47}" srcId="{C1BCFBDE-53A4-4AA0-A8FB-385DDBA2B767}" destId="{15019DC2-178C-4545-BEFF-130ACEE19FCC}" srcOrd="3" destOrd="0" parTransId="{0E9BC42A-A9EC-4DB3-ACEC-904BDA850A2F}" sibTransId="{876F4D4F-FC15-46F2-B36A-63588DA4632F}"/>
    <dgm:cxn modelId="{9CAE7A7B-4EDC-41E6-887F-6415E3B0BFD6}" type="presOf" srcId="{FE3723DC-73A4-4FD9-AE8D-CA628272377F}" destId="{1670FAD8-72B1-4356-9D41-5613754332E9}" srcOrd="0" destOrd="0" presId="urn:microsoft.com/office/officeart/2009/3/layout/StepUpProcess"/>
    <dgm:cxn modelId="{BFB1357C-DE01-4898-A573-F753105C6EA9}" srcId="{C1BCFBDE-53A4-4AA0-A8FB-385DDBA2B767}" destId="{C3C7C288-2E18-4AE3-A24A-F3142A897AAE}" srcOrd="1" destOrd="0" parTransId="{F5D8AA8B-B034-499A-BBFB-CB8E2D1E5A86}" sibTransId="{CEC73E54-6ADC-4275-B761-6D5D794B48A3}"/>
    <dgm:cxn modelId="{37C8E59A-10F6-406E-9C55-E9198BDB5121}" type="presOf" srcId="{15019DC2-178C-4545-BEFF-130ACEE19FCC}" destId="{DB60FB12-8013-4536-953B-BD226069E754}" srcOrd="0" destOrd="0" presId="urn:microsoft.com/office/officeart/2009/3/layout/StepUpProcess"/>
    <dgm:cxn modelId="{9EF7E3A9-19EC-4DFD-8FCF-6592FB44D196}" type="presOf" srcId="{46C85718-DA9C-4106-ACA6-0C94F4D57A31}" destId="{B844B520-9613-4BDB-90A0-44D09F4E11F3}" srcOrd="0" destOrd="0" presId="urn:microsoft.com/office/officeart/2009/3/layout/StepUpProcess"/>
    <dgm:cxn modelId="{0D41FAAC-854C-4269-9FA6-7C3672E984D9}" type="presOf" srcId="{733AA773-2E5A-4DBE-BA9C-43FEBA535975}" destId="{2E8A3B7D-79BE-4520-9153-1C46609284A6}" srcOrd="0" destOrd="0" presId="urn:microsoft.com/office/officeart/2009/3/layout/StepUpProcess"/>
    <dgm:cxn modelId="{4F4531AE-31AA-421E-9B37-36F1BE37D8A9}" type="presOf" srcId="{C1BCFBDE-53A4-4AA0-A8FB-385DDBA2B767}" destId="{5A4ADEEA-9CF1-49E0-9B41-E7F14FEF8D12}" srcOrd="0" destOrd="0" presId="urn:microsoft.com/office/officeart/2009/3/layout/StepUpProcess"/>
    <dgm:cxn modelId="{D9DD05BD-3EFA-47D8-AE80-3AA10344B6A1}" srcId="{C1BCFBDE-53A4-4AA0-A8FB-385DDBA2B767}" destId="{733AA773-2E5A-4DBE-BA9C-43FEBA535975}" srcOrd="0" destOrd="0" parTransId="{B8E4B5CB-DCA7-4930-A28A-79A014528298}" sibTransId="{A6F28CB8-376D-4FF9-ABED-B854B18E77CA}"/>
    <dgm:cxn modelId="{BE18AACF-A883-4E57-87C0-7B2EBA618EEB}" srcId="{C1BCFBDE-53A4-4AA0-A8FB-385DDBA2B767}" destId="{FE3723DC-73A4-4FD9-AE8D-CA628272377F}" srcOrd="6" destOrd="0" parTransId="{2775864C-C5F4-43A0-8FE8-C2D73919BAE7}" sibTransId="{ED078019-39FF-46FA-93D1-140D0F1BF831}"/>
    <dgm:cxn modelId="{BCD954D6-7E41-4C52-8DFF-6E3FF32B9951}" type="presOf" srcId="{C3C7C288-2E18-4AE3-A24A-F3142A897AAE}" destId="{8D816EB9-987F-43E2-8BA2-A42525248523}" srcOrd="0" destOrd="0" presId="urn:microsoft.com/office/officeart/2009/3/layout/StepUpProcess"/>
    <dgm:cxn modelId="{45BD1BD9-E7B4-4C73-9B82-C4D008F7980B}" type="presOf" srcId="{9AACC1D8-6CBF-4DA0-BCDF-6B1533D3E88A}" destId="{2C07A905-A8A6-402C-818C-32A8580F64A1}" srcOrd="0" destOrd="0" presId="urn:microsoft.com/office/officeart/2009/3/layout/StepUpProcess"/>
    <dgm:cxn modelId="{B59864E9-D812-4170-BEE1-5C645A669CAB}" srcId="{C1BCFBDE-53A4-4AA0-A8FB-385DDBA2B767}" destId="{46C85718-DA9C-4106-ACA6-0C94F4D57A31}" srcOrd="4" destOrd="0" parTransId="{1DFFD9B4-325C-4764-83FE-ADABE0C27396}" sibTransId="{D4986F7E-0627-48DD-9E61-9EB1EC7BABCF}"/>
    <dgm:cxn modelId="{199BFBF8-CC31-45F7-8164-63047093210E}" srcId="{C1BCFBDE-53A4-4AA0-A8FB-385DDBA2B767}" destId="{9AACC1D8-6CBF-4DA0-BCDF-6B1533D3E88A}" srcOrd="5" destOrd="0" parTransId="{5D631F24-C91A-4A43-890C-A3DFB47F4002}" sibTransId="{6558581D-7B7A-4B34-BB93-38C935CC43AF}"/>
    <dgm:cxn modelId="{BE93E1C7-EC31-4C1B-B073-C87CAEAFBEE4}" type="presParOf" srcId="{5A4ADEEA-9CF1-49E0-9B41-E7F14FEF8D12}" destId="{1D4B3CE1-3519-4B98-BB76-86EFCBBB8B42}" srcOrd="0" destOrd="0" presId="urn:microsoft.com/office/officeart/2009/3/layout/StepUpProcess"/>
    <dgm:cxn modelId="{84B8F4A7-7329-4459-B8A1-70D28F659060}" type="presParOf" srcId="{1D4B3CE1-3519-4B98-BB76-86EFCBBB8B42}" destId="{19145D55-3FBF-4D92-87CF-C3E2D10C3912}" srcOrd="0" destOrd="0" presId="urn:microsoft.com/office/officeart/2009/3/layout/StepUpProcess"/>
    <dgm:cxn modelId="{8D9D189A-CCC7-4C21-A3AE-45C1411E798A}" type="presParOf" srcId="{1D4B3CE1-3519-4B98-BB76-86EFCBBB8B42}" destId="{2E8A3B7D-79BE-4520-9153-1C46609284A6}" srcOrd="1" destOrd="0" presId="urn:microsoft.com/office/officeart/2009/3/layout/StepUpProcess"/>
    <dgm:cxn modelId="{4ACF7ACC-1514-4F9F-ADA5-21CD8A219521}" type="presParOf" srcId="{1D4B3CE1-3519-4B98-BB76-86EFCBBB8B42}" destId="{0C7F2ABC-8455-4BCC-838C-3658C73A942D}" srcOrd="2" destOrd="0" presId="urn:microsoft.com/office/officeart/2009/3/layout/StepUpProcess"/>
    <dgm:cxn modelId="{5A5AD269-D44D-4D1E-BC69-11C6A2483F9C}" type="presParOf" srcId="{5A4ADEEA-9CF1-49E0-9B41-E7F14FEF8D12}" destId="{B09C7951-C492-4D68-B25F-CB6728435259}" srcOrd="1" destOrd="0" presId="urn:microsoft.com/office/officeart/2009/3/layout/StepUpProcess"/>
    <dgm:cxn modelId="{F28A5617-FB4F-4410-85E7-9FAA32C01FA1}" type="presParOf" srcId="{B09C7951-C492-4D68-B25F-CB6728435259}" destId="{78759F7C-831F-4DE4-9944-CFAD768213CB}" srcOrd="0" destOrd="0" presId="urn:microsoft.com/office/officeart/2009/3/layout/StepUpProcess"/>
    <dgm:cxn modelId="{2FD3DF6D-FAAB-4F31-8E8F-93EEE7B9B311}" type="presParOf" srcId="{5A4ADEEA-9CF1-49E0-9B41-E7F14FEF8D12}" destId="{C3D5A4DA-0030-4EEA-9E41-2A1D4C9CC158}" srcOrd="2" destOrd="0" presId="urn:microsoft.com/office/officeart/2009/3/layout/StepUpProcess"/>
    <dgm:cxn modelId="{BBA1F7E3-5782-477D-B879-0B3258A9A07F}" type="presParOf" srcId="{C3D5A4DA-0030-4EEA-9E41-2A1D4C9CC158}" destId="{84350CED-11CD-453C-86B6-E7C0333A1030}" srcOrd="0" destOrd="0" presId="urn:microsoft.com/office/officeart/2009/3/layout/StepUpProcess"/>
    <dgm:cxn modelId="{9909A290-F793-4347-8BBB-02372EB19369}" type="presParOf" srcId="{C3D5A4DA-0030-4EEA-9E41-2A1D4C9CC158}" destId="{8D816EB9-987F-43E2-8BA2-A42525248523}" srcOrd="1" destOrd="0" presId="urn:microsoft.com/office/officeart/2009/3/layout/StepUpProcess"/>
    <dgm:cxn modelId="{DC53D923-1339-4E33-83B1-7A7BCC07273D}" type="presParOf" srcId="{C3D5A4DA-0030-4EEA-9E41-2A1D4C9CC158}" destId="{B05ED262-E62B-43F6-90CB-9E9042B7DB57}" srcOrd="2" destOrd="0" presId="urn:microsoft.com/office/officeart/2009/3/layout/StepUpProcess"/>
    <dgm:cxn modelId="{6E286E82-6AD1-4C9F-B0A0-36630D426A98}" type="presParOf" srcId="{5A4ADEEA-9CF1-49E0-9B41-E7F14FEF8D12}" destId="{BA72537F-FDED-40EE-844C-2FD1120098BA}" srcOrd="3" destOrd="0" presId="urn:microsoft.com/office/officeart/2009/3/layout/StepUpProcess"/>
    <dgm:cxn modelId="{57D308FB-18C9-419F-9209-BD8E8B88B38A}" type="presParOf" srcId="{BA72537F-FDED-40EE-844C-2FD1120098BA}" destId="{1E92DFE8-FFB4-424F-AC38-F1346897DCD7}" srcOrd="0" destOrd="0" presId="urn:microsoft.com/office/officeart/2009/3/layout/StepUpProcess"/>
    <dgm:cxn modelId="{04358538-875C-4E0A-8260-44C0A3C8F563}" type="presParOf" srcId="{5A4ADEEA-9CF1-49E0-9B41-E7F14FEF8D12}" destId="{3ED6B746-11E2-4DD3-8401-04844789E842}" srcOrd="4" destOrd="0" presId="urn:microsoft.com/office/officeart/2009/3/layout/StepUpProcess"/>
    <dgm:cxn modelId="{1EC64F0F-FB8B-47C0-9D03-D3997E0AD2FF}" type="presParOf" srcId="{3ED6B746-11E2-4DD3-8401-04844789E842}" destId="{DCC6B958-70B0-4516-B5B7-C6A7961556DB}" srcOrd="0" destOrd="0" presId="urn:microsoft.com/office/officeart/2009/3/layout/StepUpProcess"/>
    <dgm:cxn modelId="{A0B3CA18-471F-4575-A7ED-F8D6F1174E6E}" type="presParOf" srcId="{3ED6B746-11E2-4DD3-8401-04844789E842}" destId="{AFD97AEC-BED2-4F12-8090-DF7005846AF6}" srcOrd="1" destOrd="0" presId="urn:microsoft.com/office/officeart/2009/3/layout/StepUpProcess"/>
    <dgm:cxn modelId="{D2EBEEFB-7C82-4DD8-9837-38886D875E39}" type="presParOf" srcId="{3ED6B746-11E2-4DD3-8401-04844789E842}" destId="{6A4A7B96-B51B-43B9-924E-2EAB31D4A379}" srcOrd="2" destOrd="0" presId="urn:microsoft.com/office/officeart/2009/3/layout/StepUpProcess"/>
    <dgm:cxn modelId="{7FB6127E-B2BC-4134-883E-D3859A522764}" type="presParOf" srcId="{5A4ADEEA-9CF1-49E0-9B41-E7F14FEF8D12}" destId="{EA7744B6-4479-498D-AEDD-420B5C68E0D3}" srcOrd="5" destOrd="0" presId="urn:microsoft.com/office/officeart/2009/3/layout/StepUpProcess"/>
    <dgm:cxn modelId="{6F77AA56-7739-41C6-BDE5-46EF03EE698F}" type="presParOf" srcId="{EA7744B6-4479-498D-AEDD-420B5C68E0D3}" destId="{1ACFA038-AFA0-4050-947F-C2F7AFDFD6CC}" srcOrd="0" destOrd="0" presId="urn:microsoft.com/office/officeart/2009/3/layout/StepUpProcess"/>
    <dgm:cxn modelId="{80A03660-24A2-4ED1-AC39-E0F90C7C87BA}" type="presParOf" srcId="{5A4ADEEA-9CF1-49E0-9B41-E7F14FEF8D12}" destId="{1D4126A7-A66D-48AE-B667-D0C4C18878D1}" srcOrd="6" destOrd="0" presId="urn:microsoft.com/office/officeart/2009/3/layout/StepUpProcess"/>
    <dgm:cxn modelId="{AD9918AB-1787-4864-928B-1B71F6F8D0B5}" type="presParOf" srcId="{1D4126A7-A66D-48AE-B667-D0C4C18878D1}" destId="{580BFD8B-B05F-4902-B9C2-A8D2A420384F}" srcOrd="0" destOrd="0" presId="urn:microsoft.com/office/officeart/2009/3/layout/StepUpProcess"/>
    <dgm:cxn modelId="{A43E24CF-9FC6-4B00-8955-22F2B5AA030C}" type="presParOf" srcId="{1D4126A7-A66D-48AE-B667-D0C4C18878D1}" destId="{DB60FB12-8013-4536-953B-BD226069E754}" srcOrd="1" destOrd="0" presId="urn:microsoft.com/office/officeart/2009/3/layout/StepUpProcess"/>
    <dgm:cxn modelId="{DCD4DE62-D18B-4053-B782-3F936729C965}" type="presParOf" srcId="{1D4126A7-A66D-48AE-B667-D0C4C18878D1}" destId="{5C47650B-F709-4DD4-BE1D-E1199CAC4592}" srcOrd="2" destOrd="0" presId="urn:microsoft.com/office/officeart/2009/3/layout/StepUpProcess"/>
    <dgm:cxn modelId="{A94023F7-16C3-4D20-A6C8-455FABACDE11}" type="presParOf" srcId="{5A4ADEEA-9CF1-49E0-9B41-E7F14FEF8D12}" destId="{4D948F3B-96BB-4762-ACEC-B1153ACB0799}" srcOrd="7" destOrd="0" presId="urn:microsoft.com/office/officeart/2009/3/layout/StepUpProcess"/>
    <dgm:cxn modelId="{48DA162A-DC94-458F-878C-97D1F86EC746}" type="presParOf" srcId="{4D948F3B-96BB-4762-ACEC-B1153ACB0799}" destId="{81444183-3287-404A-9EB6-2CD7326590B8}" srcOrd="0" destOrd="0" presId="urn:microsoft.com/office/officeart/2009/3/layout/StepUpProcess"/>
    <dgm:cxn modelId="{22D7C574-A591-4BB4-B483-6E59E3BBA84F}" type="presParOf" srcId="{5A4ADEEA-9CF1-49E0-9B41-E7F14FEF8D12}" destId="{D10BE7D2-B991-4EB4-BE46-4556DB6F0439}" srcOrd="8" destOrd="0" presId="urn:microsoft.com/office/officeart/2009/3/layout/StepUpProcess"/>
    <dgm:cxn modelId="{5ACB8B2A-3269-41D1-BB5A-6677907AC0B3}" type="presParOf" srcId="{D10BE7D2-B991-4EB4-BE46-4556DB6F0439}" destId="{B48D7D98-2BDA-4A4E-808B-37E985C8A430}" srcOrd="0" destOrd="0" presId="urn:microsoft.com/office/officeart/2009/3/layout/StepUpProcess"/>
    <dgm:cxn modelId="{C967B738-4324-443C-A7DB-1CC33B1219DA}" type="presParOf" srcId="{D10BE7D2-B991-4EB4-BE46-4556DB6F0439}" destId="{B844B520-9613-4BDB-90A0-44D09F4E11F3}" srcOrd="1" destOrd="0" presId="urn:microsoft.com/office/officeart/2009/3/layout/StepUpProcess"/>
    <dgm:cxn modelId="{6424EC95-70A6-4981-809B-5AB07F7870CA}" type="presParOf" srcId="{D10BE7D2-B991-4EB4-BE46-4556DB6F0439}" destId="{36B18AC2-1D06-44E7-AC2B-617B670ADEE5}" srcOrd="2" destOrd="0" presId="urn:microsoft.com/office/officeart/2009/3/layout/StepUpProcess"/>
    <dgm:cxn modelId="{4826FFFA-7A59-4172-AD13-5FAA93E366C6}" type="presParOf" srcId="{5A4ADEEA-9CF1-49E0-9B41-E7F14FEF8D12}" destId="{D37CAA34-71D5-4618-8BF6-1D6FEF23563B}" srcOrd="9" destOrd="0" presId="urn:microsoft.com/office/officeart/2009/3/layout/StepUpProcess"/>
    <dgm:cxn modelId="{6C7FF557-9021-4F8F-BF7A-52051CF01781}" type="presParOf" srcId="{D37CAA34-71D5-4618-8BF6-1D6FEF23563B}" destId="{8699332D-741A-4821-966A-E6C89A502553}" srcOrd="0" destOrd="0" presId="urn:microsoft.com/office/officeart/2009/3/layout/StepUpProcess"/>
    <dgm:cxn modelId="{4810A4E8-FCD8-40C0-96A8-35CB2DB03837}" type="presParOf" srcId="{5A4ADEEA-9CF1-49E0-9B41-E7F14FEF8D12}" destId="{A52DC936-93B5-4ECF-AC70-1E4A0CAF0BA1}" srcOrd="10" destOrd="0" presId="urn:microsoft.com/office/officeart/2009/3/layout/StepUpProcess"/>
    <dgm:cxn modelId="{1BACC08F-92B7-41B5-ABB1-CAB7EC930EE1}" type="presParOf" srcId="{A52DC936-93B5-4ECF-AC70-1E4A0CAF0BA1}" destId="{A57A4B8F-2C27-409A-8267-274151B24B4D}" srcOrd="0" destOrd="0" presId="urn:microsoft.com/office/officeart/2009/3/layout/StepUpProcess"/>
    <dgm:cxn modelId="{2079C30A-ABF4-4F3E-82AA-6013FC4E3308}" type="presParOf" srcId="{A52DC936-93B5-4ECF-AC70-1E4A0CAF0BA1}" destId="{2C07A905-A8A6-402C-818C-32A8580F64A1}" srcOrd="1" destOrd="0" presId="urn:microsoft.com/office/officeart/2009/3/layout/StepUpProcess"/>
    <dgm:cxn modelId="{FE19ADAE-2F60-4272-ACA8-54236D709D51}" type="presParOf" srcId="{A52DC936-93B5-4ECF-AC70-1E4A0CAF0BA1}" destId="{340E13DF-D316-4D25-9E89-193772C220F6}" srcOrd="2" destOrd="0" presId="urn:microsoft.com/office/officeart/2009/3/layout/StepUpProcess"/>
    <dgm:cxn modelId="{A1D780E1-96B2-4E7D-B8F2-A8E42721DD53}" type="presParOf" srcId="{5A4ADEEA-9CF1-49E0-9B41-E7F14FEF8D12}" destId="{F56BAF24-C49B-4EA4-85B0-1C813A3BD89E}" srcOrd="11" destOrd="0" presId="urn:microsoft.com/office/officeart/2009/3/layout/StepUpProcess"/>
    <dgm:cxn modelId="{BA7F9D70-A4F2-4A49-9D2C-2BA0127CB1F6}" type="presParOf" srcId="{F56BAF24-C49B-4EA4-85B0-1C813A3BD89E}" destId="{97CCCF7C-CF0D-4070-97C7-6F6556A70409}" srcOrd="0" destOrd="0" presId="urn:microsoft.com/office/officeart/2009/3/layout/StepUpProcess"/>
    <dgm:cxn modelId="{5D8E6889-1A59-480A-83C3-89F40F263816}" type="presParOf" srcId="{5A4ADEEA-9CF1-49E0-9B41-E7F14FEF8D12}" destId="{C40778F4-C3DE-4F2D-B594-22DF1B6D75FC}" srcOrd="12" destOrd="0" presId="urn:microsoft.com/office/officeart/2009/3/layout/StepUpProcess"/>
    <dgm:cxn modelId="{07F0B897-B183-4617-A419-9D405CC077E0}" type="presParOf" srcId="{C40778F4-C3DE-4F2D-B594-22DF1B6D75FC}" destId="{863D37B2-F908-4510-8D0E-C199F15FA8F1}" srcOrd="0" destOrd="0" presId="urn:microsoft.com/office/officeart/2009/3/layout/StepUpProcess"/>
    <dgm:cxn modelId="{B0C3D8BC-25EF-465F-8015-FFE2DFA9ED21}" type="presParOf" srcId="{C40778F4-C3DE-4F2D-B594-22DF1B6D75FC}" destId="{1670FAD8-72B1-4356-9D41-5613754332E9}" srcOrd="1" destOrd="0" presId="urn:microsoft.com/office/officeart/2009/3/layout/StepU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F3435F7-3DD5-4555-A765-0999448C88F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ZA"/>
        </a:p>
      </dgm:t>
    </dgm:pt>
    <dgm:pt modelId="{A33AAC9B-A57C-4C83-A77B-DA52C696EF4F}">
      <dgm:prSet phldrT="[Text]"/>
      <dgm:spPr/>
      <dgm:t>
        <a:bodyPr/>
        <a:lstStyle/>
        <a:p>
          <a:r>
            <a:rPr lang="en-ZA" dirty="0"/>
            <a:t>Fully Diffused</a:t>
          </a:r>
        </a:p>
      </dgm:t>
    </dgm:pt>
    <dgm:pt modelId="{F86B6A57-47D3-407A-B8C0-96E2E18FFF6C}" type="parTrans" cxnId="{741B3F23-07FC-4A74-83DB-E55A4A13B1FC}">
      <dgm:prSet/>
      <dgm:spPr/>
      <dgm:t>
        <a:bodyPr/>
        <a:lstStyle/>
        <a:p>
          <a:endParaRPr lang="en-ZA"/>
        </a:p>
      </dgm:t>
    </dgm:pt>
    <dgm:pt modelId="{FD7B2A93-E6AD-4E42-87DD-3C74E5C5D30C}" type="sibTrans" cxnId="{741B3F23-07FC-4A74-83DB-E55A4A13B1FC}">
      <dgm:prSet/>
      <dgm:spPr/>
      <dgm:t>
        <a:bodyPr/>
        <a:lstStyle/>
        <a:p>
          <a:endParaRPr lang="en-ZA"/>
        </a:p>
      </dgm:t>
    </dgm:pt>
    <dgm:pt modelId="{22E5C4FE-7AA5-4571-A09D-C7E73EBB1A30}">
      <dgm:prSet phldrT="[Text]"/>
      <dgm:spPr/>
      <dgm:t>
        <a:bodyPr/>
        <a:lstStyle/>
        <a:p>
          <a:r>
            <a:rPr lang="en-ZA" dirty="0"/>
            <a:t>Diffusing now</a:t>
          </a:r>
        </a:p>
      </dgm:t>
    </dgm:pt>
    <dgm:pt modelId="{1E1FC73F-0189-4019-A775-63DE5D6BCD97}" type="parTrans" cxnId="{73EAD2D4-E930-44A4-8C67-3BF1AC52AA29}">
      <dgm:prSet/>
      <dgm:spPr/>
      <dgm:t>
        <a:bodyPr/>
        <a:lstStyle/>
        <a:p>
          <a:endParaRPr lang="en-ZA"/>
        </a:p>
      </dgm:t>
    </dgm:pt>
    <dgm:pt modelId="{38A16B99-EEC9-424A-8A59-6CD7D0969A1D}" type="sibTrans" cxnId="{73EAD2D4-E930-44A4-8C67-3BF1AC52AA29}">
      <dgm:prSet/>
      <dgm:spPr/>
      <dgm:t>
        <a:bodyPr/>
        <a:lstStyle/>
        <a:p>
          <a:endParaRPr lang="en-ZA"/>
        </a:p>
      </dgm:t>
    </dgm:pt>
    <dgm:pt modelId="{CFD22B47-6EC0-40D7-A9CE-A9F36977CD84}">
      <dgm:prSet phldrT="[Text]"/>
      <dgm:spPr/>
      <dgm:t>
        <a:bodyPr/>
        <a:lstStyle/>
        <a:p>
          <a:r>
            <a:rPr lang="en-ZA" dirty="0"/>
            <a:t>Nascent</a:t>
          </a:r>
        </a:p>
      </dgm:t>
    </dgm:pt>
    <dgm:pt modelId="{5F2ED3D4-00D5-492C-8A7A-1AE2348188DE}" type="parTrans" cxnId="{E7AA20CB-F132-4CB6-8F94-7F207E126813}">
      <dgm:prSet/>
      <dgm:spPr/>
      <dgm:t>
        <a:bodyPr/>
        <a:lstStyle/>
        <a:p>
          <a:endParaRPr lang="en-ZA"/>
        </a:p>
      </dgm:t>
    </dgm:pt>
    <dgm:pt modelId="{BF02D03C-D9D9-454B-A67A-3C50AD6D03B2}" type="sibTrans" cxnId="{E7AA20CB-F132-4CB6-8F94-7F207E126813}">
      <dgm:prSet/>
      <dgm:spPr/>
      <dgm:t>
        <a:bodyPr/>
        <a:lstStyle/>
        <a:p>
          <a:endParaRPr lang="en-ZA"/>
        </a:p>
      </dgm:t>
    </dgm:pt>
    <dgm:pt modelId="{C1BB258A-37DF-4C03-8AE4-962D8D68D9EE}" type="pres">
      <dgm:prSet presAssocID="{6F3435F7-3DD5-4555-A765-0999448C88FA}" presName="diagram" presStyleCnt="0">
        <dgm:presLayoutVars>
          <dgm:dir/>
          <dgm:resizeHandles val="exact"/>
        </dgm:presLayoutVars>
      </dgm:prSet>
      <dgm:spPr/>
    </dgm:pt>
    <dgm:pt modelId="{E67BA9EA-F29D-40EE-A328-F49F72CA0551}" type="pres">
      <dgm:prSet presAssocID="{A33AAC9B-A57C-4C83-A77B-DA52C696EF4F}" presName="node" presStyleLbl="node1" presStyleIdx="0" presStyleCnt="3" custScaleX="165530" custLinFactNeighborX="713" custLinFactNeighborY="-11">
        <dgm:presLayoutVars>
          <dgm:bulletEnabled val="1"/>
        </dgm:presLayoutVars>
      </dgm:prSet>
      <dgm:spPr/>
    </dgm:pt>
    <dgm:pt modelId="{0C9B192C-921B-423E-9464-3CCB4694E521}" type="pres">
      <dgm:prSet presAssocID="{FD7B2A93-E6AD-4E42-87DD-3C74E5C5D30C}" presName="sibTrans" presStyleCnt="0"/>
      <dgm:spPr/>
    </dgm:pt>
    <dgm:pt modelId="{945C9FF5-F5AC-4034-8147-34A7C0750124}" type="pres">
      <dgm:prSet presAssocID="{22E5C4FE-7AA5-4571-A09D-C7E73EBB1A30}" presName="node" presStyleLbl="node1" presStyleIdx="1" presStyleCnt="3" custScaleX="165530">
        <dgm:presLayoutVars>
          <dgm:bulletEnabled val="1"/>
        </dgm:presLayoutVars>
      </dgm:prSet>
      <dgm:spPr/>
    </dgm:pt>
    <dgm:pt modelId="{F8D994D2-CD73-4C37-931A-2573EE7B21CB}" type="pres">
      <dgm:prSet presAssocID="{38A16B99-EEC9-424A-8A59-6CD7D0969A1D}" presName="sibTrans" presStyleCnt="0"/>
      <dgm:spPr/>
    </dgm:pt>
    <dgm:pt modelId="{FBF2E8D8-B6BD-4D9E-ADF5-0AC4C02C614D}" type="pres">
      <dgm:prSet presAssocID="{CFD22B47-6EC0-40D7-A9CE-A9F36977CD84}" presName="node" presStyleLbl="node1" presStyleIdx="2" presStyleCnt="3" custScaleX="165530">
        <dgm:presLayoutVars>
          <dgm:bulletEnabled val="1"/>
        </dgm:presLayoutVars>
      </dgm:prSet>
      <dgm:spPr/>
    </dgm:pt>
  </dgm:ptLst>
  <dgm:cxnLst>
    <dgm:cxn modelId="{7ED2B017-69C7-436A-8CDE-8C88CAB96091}" type="presOf" srcId="{22E5C4FE-7AA5-4571-A09D-C7E73EBB1A30}" destId="{945C9FF5-F5AC-4034-8147-34A7C0750124}" srcOrd="0" destOrd="0" presId="urn:microsoft.com/office/officeart/2005/8/layout/default"/>
    <dgm:cxn modelId="{741B3F23-07FC-4A74-83DB-E55A4A13B1FC}" srcId="{6F3435F7-3DD5-4555-A765-0999448C88FA}" destId="{A33AAC9B-A57C-4C83-A77B-DA52C696EF4F}" srcOrd="0" destOrd="0" parTransId="{F86B6A57-47D3-407A-B8C0-96E2E18FFF6C}" sibTransId="{FD7B2A93-E6AD-4E42-87DD-3C74E5C5D30C}"/>
    <dgm:cxn modelId="{C452003C-8619-49FB-9EC9-D4D5473668AC}" type="presOf" srcId="{6F3435F7-3DD5-4555-A765-0999448C88FA}" destId="{C1BB258A-37DF-4C03-8AE4-962D8D68D9EE}" srcOrd="0" destOrd="0" presId="urn:microsoft.com/office/officeart/2005/8/layout/default"/>
    <dgm:cxn modelId="{53E7845E-39AE-4A2A-A9BA-16A24B1ADB05}" type="presOf" srcId="{CFD22B47-6EC0-40D7-A9CE-A9F36977CD84}" destId="{FBF2E8D8-B6BD-4D9E-ADF5-0AC4C02C614D}" srcOrd="0" destOrd="0" presId="urn:microsoft.com/office/officeart/2005/8/layout/default"/>
    <dgm:cxn modelId="{74F876B6-EBB0-4C11-8935-3F0632626CA2}" type="presOf" srcId="{A33AAC9B-A57C-4C83-A77B-DA52C696EF4F}" destId="{E67BA9EA-F29D-40EE-A328-F49F72CA0551}" srcOrd="0" destOrd="0" presId="urn:microsoft.com/office/officeart/2005/8/layout/default"/>
    <dgm:cxn modelId="{E7AA20CB-F132-4CB6-8F94-7F207E126813}" srcId="{6F3435F7-3DD5-4555-A765-0999448C88FA}" destId="{CFD22B47-6EC0-40D7-A9CE-A9F36977CD84}" srcOrd="2" destOrd="0" parTransId="{5F2ED3D4-00D5-492C-8A7A-1AE2348188DE}" sibTransId="{BF02D03C-D9D9-454B-A67A-3C50AD6D03B2}"/>
    <dgm:cxn modelId="{73EAD2D4-E930-44A4-8C67-3BF1AC52AA29}" srcId="{6F3435F7-3DD5-4555-A765-0999448C88FA}" destId="{22E5C4FE-7AA5-4571-A09D-C7E73EBB1A30}" srcOrd="1" destOrd="0" parTransId="{1E1FC73F-0189-4019-A775-63DE5D6BCD97}" sibTransId="{38A16B99-EEC9-424A-8A59-6CD7D0969A1D}"/>
    <dgm:cxn modelId="{5F89BE46-49D8-402D-BDFF-6180D3EB1ADE}" type="presParOf" srcId="{C1BB258A-37DF-4C03-8AE4-962D8D68D9EE}" destId="{E67BA9EA-F29D-40EE-A328-F49F72CA0551}" srcOrd="0" destOrd="0" presId="urn:microsoft.com/office/officeart/2005/8/layout/default"/>
    <dgm:cxn modelId="{F1161DF7-DE1A-43D1-BDC3-8A43ACEA7637}" type="presParOf" srcId="{C1BB258A-37DF-4C03-8AE4-962D8D68D9EE}" destId="{0C9B192C-921B-423E-9464-3CCB4694E521}" srcOrd="1" destOrd="0" presId="urn:microsoft.com/office/officeart/2005/8/layout/default"/>
    <dgm:cxn modelId="{4CE187B8-4EB0-462E-9F6E-F65E187764C4}" type="presParOf" srcId="{C1BB258A-37DF-4C03-8AE4-962D8D68D9EE}" destId="{945C9FF5-F5AC-4034-8147-34A7C0750124}" srcOrd="2" destOrd="0" presId="urn:microsoft.com/office/officeart/2005/8/layout/default"/>
    <dgm:cxn modelId="{BD9F3C3E-2A31-49D8-BCA8-4985DB1C7468}" type="presParOf" srcId="{C1BB258A-37DF-4C03-8AE4-962D8D68D9EE}" destId="{F8D994D2-CD73-4C37-931A-2573EE7B21CB}" srcOrd="3" destOrd="0" presId="urn:microsoft.com/office/officeart/2005/8/layout/default"/>
    <dgm:cxn modelId="{5FC939CD-B178-49B3-9208-6B1A06BD49DE}" type="presParOf" srcId="{C1BB258A-37DF-4C03-8AE4-962D8D68D9EE}" destId="{FBF2E8D8-B6BD-4D9E-ADF5-0AC4C02C614D}" srcOrd="4"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4BFA92C-42DC-410B-8BB6-9E705D498C43}" type="doc">
      <dgm:prSet loTypeId="urn:microsoft.com/office/officeart/2009/3/layout/StepUpProcess" loCatId="process" qsTypeId="urn:microsoft.com/office/officeart/2005/8/quickstyle/simple1" qsCatId="simple" csTypeId="urn:microsoft.com/office/officeart/2005/8/colors/accent1_2" csCatId="accent1" phldr="1"/>
      <dgm:spPr/>
      <dgm:t>
        <a:bodyPr/>
        <a:lstStyle/>
        <a:p>
          <a:endParaRPr lang="en-ZA"/>
        </a:p>
      </dgm:t>
    </dgm:pt>
    <dgm:pt modelId="{595F750F-80FE-4815-B224-FBF0DF5BC41C}">
      <dgm:prSet phldrT="[Text]"/>
      <dgm:spPr/>
      <dgm:t>
        <a:bodyPr/>
        <a:lstStyle/>
        <a:p>
          <a:r>
            <a:rPr lang="en-ZA" dirty="0"/>
            <a:t>Buy</a:t>
          </a:r>
        </a:p>
      </dgm:t>
    </dgm:pt>
    <dgm:pt modelId="{EE42E0BC-BD1F-48B4-80C8-E89F5C69D886}" type="parTrans" cxnId="{A0CA55C0-E2E1-4651-BA56-965DFFDCB65F}">
      <dgm:prSet/>
      <dgm:spPr/>
      <dgm:t>
        <a:bodyPr/>
        <a:lstStyle/>
        <a:p>
          <a:endParaRPr lang="en-ZA"/>
        </a:p>
      </dgm:t>
    </dgm:pt>
    <dgm:pt modelId="{79104ED4-DD14-4554-9F49-5D877832CB50}" type="sibTrans" cxnId="{A0CA55C0-E2E1-4651-BA56-965DFFDCB65F}">
      <dgm:prSet/>
      <dgm:spPr/>
      <dgm:t>
        <a:bodyPr/>
        <a:lstStyle/>
        <a:p>
          <a:endParaRPr lang="en-ZA"/>
        </a:p>
      </dgm:t>
    </dgm:pt>
    <dgm:pt modelId="{ED728C7F-5605-4C9C-9208-8205169FDA3C}">
      <dgm:prSet phldrT="[Text]"/>
      <dgm:spPr/>
      <dgm:t>
        <a:bodyPr/>
        <a:lstStyle/>
        <a:p>
          <a:r>
            <a:rPr lang="en-ZA" dirty="0"/>
            <a:t>Unique</a:t>
          </a:r>
        </a:p>
      </dgm:t>
    </dgm:pt>
    <dgm:pt modelId="{728C918C-89F7-4C9F-9198-FDFC437F66D0}" type="parTrans" cxnId="{3634982E-60B3-4550-A2BC-AAE870DC61FE}">
      <dgm:prSet/>
      <dgm:spPr/>
      <dgm:t>
        <a:bodyPr/>
        <a:lstStyle/>
        <a:p>
          <a:endParaRPr lang="en-ZA"/>
        </a:p>
      </dgm:t>
    </dgm:pt>
    <dgm:pt modelId="{567EC02B-EBF4-40F5-84C0-511884424EE7}" type="sibTrans" cxnId="{3634982E-60B3-4550-A2BC-AAE870DC61FE}">
      <dgm:prSet/>
      <dgm:spPr/>
      <dgm:t>
        <a:bodyPr/>
        <a:lstStyle/>
        <a:p>
          <a:endParaRPr lang="en-ZA"/>
        </a:p>
      </dgm:t>
    </dgm:pt>
    <dgm:pt modelId="{2BA0E085-7E91-454F-B412-8B0CB571C7F9}">
      <dgm:prSet phldrT="[Text]"/>
      <dgm:spPr/>
      <dgm:t>
        <a:bodyPr/>
        <a:lstStyle/>
        <a:p>
          <a:r>
            <a:rPr lang="en-ZA" dirty="0"/>
            <a:t>Technology</a:t>
          </a:r>
        </a:p>
      </dgm:t>
    </dgm:pt>
    <dgm:pt modelId="{E0156EA6-8A37-4378-9E3C-3C78300ECEA2}" type="parTrans" cxnId="{E869B9A4-EA14-46D6-ABAF-DB9ED4456F01}">
      <dgm:prSet/>
      <dgm:spPr/>
      <dgm:t>
        <a:bodyPr/>
        <a:lstStyle/>
        <a:p>
          <a:endParaRPr lang="en-ZA"/>
        </a:p>
      </dgm:t>
    </dgm:pt>
    <dgm:pt modelId="{A5C53082-CCEC-4EE9-BC52-389A322E288D}" type="sibTrans" cxnId="{E869B9A4-EA14-46D6-ABAF-DB9ED4456F01}">
      <dgm:prSet/>
      <dgm:spPr/>
      <dgm:t>
        <a:bodyPr/>
        <a:lstStyle/>
        <a:p>
          <a:endParaRPr lang="en-ZA"/>
        </a:p>
      </dgm:t>
    </dgm:pt>
    <dgm:pt modelId="{55598A35-710F-4B58-80AD-269B652DBD1B}">
      <dgm:prSet phldrT="[Text]"/>
      <dgm:spPr/>
      <dgm:t>
        <a:bodyPr/>
        <a:lstStyle/>
        <a:p>
          <a:r>
            <a:rPr lang="en-ZA" dirty="0"/>
            <a:t>Public</a:t>
          </a:r>
        </a:p>
      </dgm:t>
    </dgm:pt>
    <dgm:pt modelId="{A90F2269-C4CF-4362-BBFF-119DB20434BA}" type="parTrans" cxnId="{71F2AE48-E81E-4F24-BEC2-69D88A15B781}">
      <dgm:prSet/>
      <dgm:spPr/>
      <dgm:t>
        <a:bodyPr/>
        <a:lstStyle/>
        <a:p>
          <a:endParaRPr lang="en-ZA"/>
        </a:p>
      </dgm:t>
    </dgm:pt>
    <dgm:pt modelId="{DBFDC619-4CCB-4C78-B3A1-7F7F856DC5D4}" type="sibTrans" cxnId="{71F2AE48-E81E-4F24-BEC2-69D88A15B781}">
      <dgm:prSet/>
      <dgm:spPr/>
      <dgm:t>
        <a:bodyPr/>
        <a:lstStyle/>
        <a:p>
          <a:endParaRPr lang="en-ZA"/>
        </a:p>
      </dgm:t>
    </dgm:pt>
    <dgm:pt modelId="{E0817BAE-ECF0-4555-8BDF-C68454F70A93}">
      <dgm:prSet phldrT="[Text]"/>
      <dgm:spPr/>
      <dgm:t>
        <a:bodyPr/>
        <a:lstStyle/>
        <a:p>
          <a:r>
            <a:rPr lang="en-ZA" dirty="0"/>
            <a:t>Collect</a:t>
          </a:r>
        </a:p>
      </dgm:t>
    </dgm:pt>
    <dgm:pt modelId="{251B16AB-CC20-45E0-9100-B49D5A99360E}" type="parTrans" cxnId="{1F7E4445-75B1-4CDF-8563-97E8D841874F}">
      <dgm:prSet/>
      <dgm:spPr/>
      <dgm:t>
        <a:bodyPr/>
        <a:lstStyle/>
        <a:p>
          <a:endParaRPr lang="en-ZA"/>
        </a:p>
      </dgm:t>
    </dgm:pt>
    <dgm:pt modelId="{463AA87D-A8EB-4375-ACB0-0545C722EE65}" type="sibTrans" cxnId="{1F7E4445-75B1-4CDF-8563-97E8D841874F}">
      <dgm:prSet/>
      <dgm:spPr/>
      <dgm:t>
        <a:bodyPr/>
        <a:lstStyle/>
        <a:p>
          <a:endParaRPr lang="en-ZA"/>
        </a:p>
      </dgm:t>
    </dgm:pt>
    <dgm:pt modelId="{2D5C5724-5EE8-4D41-9787-A073653908FE}">
      <dgm:prSet phldrT="[Text]"/>
      <dgm:spPr/>
      <dgm:t>
        <a:bodyPr/>
        <a:lstStyle/>
        <a:p>
          <a:r>
            <a:rPr lang="en-ZA" dirty="0"/>
            <a:t>Customers</a:t>
          </a:r>
        </a:p>
      </dgm:t>
    </dgm:pt>
    <dgm:pt modelId="{E699F072-D19D-4675-A44A-7239DA4AEFC2}" type="parTrans" cxnId="{0DC58B95-BBC6-447A-8805-8715D845F2BC}">
      <dgm:prSet/>
      <dgm:spPr/>
      <dgm:t>
        <a:bodyPr/>
        <a:lstStyle/>
        <a:p>
          <a:endParaRPr lang="en-ZA"/>
        </a:p>
      </dgm:t>
    </dgm:pt>
    <dgm:pt modelId="{D576BEF4-ACD7-463B-893D-A131451585C6}" type="sibTrans" cxnId="{0DC58B95-BBC6-447A-8805-8715D845F2BC}">
      <dgm:prSet/>
      <dgm:spPr/>
      <dgm:t>
        <a:bodyPr/>
        <a:lstStyle/>
        <a:p>
          <a:endParaRPr lang="en-ZA"/>
        </a:p>
      </dgm:t>
    </dgm:pt>
    <dgm:pt modelId="{0DC333E9-5F13-4AB2-9830-3132B7BF4A95}">
      <dgm:prSet phldrT="[Text]"/>
      <dgm:spPr/>
      <dgm:t>
        <a:bodyPr/>
        <a:lstStyle/>
        <a:p>
          <a:r>
            <a:rPr lang="en-ZA" dirty="0"/>
            <a:t>Scrape</a:t>
          </a:r>
        </a:p>
      </dgm:t>
    </dgm:pt>
    <dgm:pt modelId="{73DED068-5698-4CEC-8F71-3B822A43E5E0}" type="parTrans" cxnId="{196671D0-E364-4295-9C91-5269BB287942}">
      <dgm:prSet/>
      <dgm:spPr/>
      <dgm:t>
        <a:bodyPr/>
        <a:lstStyle/>
        <a:p>
          <a:endParaRPr lang="en-ZA"/>
        </a:p>
      </dgm:t>
    </dgm:pt>
    <dgm:pt modelId="{55A52D00-F56A-4F06-8AF7-747618DDB812}" type="sibTrans" cxnId="{196671D0-E364-4295-9C91-5269BB287942}">
      <dgm:prSet/>
      <dgm:spPr/>
      <dgm:t>
        <a:bodyPr/>
        <a:lstStyle/>
        <a:p>
          <a:endParaRPr lang="en-ZA"/>
        </a:p>
      </dgm:t>
    </dgm:pt>
    <dgm:pt modelId="{FFE13ED0-08CC-4603-9A5D-A2BD4D1A41A8}" type="pres">
      <dgm:prSet presAssocID="{B4BFA92C-42DC-410B-8BB6-9E705D498C43}" presName="rootnode" presStyleCnt="0">
        <dgm:presLayoutVars>
          <dgm:chMax/>
          <dgm:chPref/>
          <dgm:dir/>
          <dgm:animLvl val="lvl"/>
        </dgm:presLayoutVars>
      </dgm:prSet>
      <dgm:spPr/>
    </dgm:pt>
    <dgm:pt modelId="{F28D6667-A295-4DF4-A6F2-BA93AAD38167}" type="pres">
      <dgm:prSet presAssocID="{595F750F-80FE-4815-B224-FBF0DF5BC41C}" presName="composite" presStyleCnt="0"/>
      <dgm:spPr/>
    </dgm:pt>
    <dgm:pt modelId="{B4FCB5CC-F5FE-4272-A71C-999CBBC4B716}" type="pres">
      <dgm:prSet presAssocID="{595F750F-80FE-4815-B224-FBF0DF5BC41C}" presName="LShape" presStyleLbl="alignNode1" presStyleIdx="0" presStyleCnt="13"/>
      <dgm:spPr>
        <a:solidFill>
          <a:srgbClr val="FFC000"/>
        </a:solidFill>
      </dgm:spPr>
    </dgm:pt>
    <dgm:pt modelId="{9C9407C9-569B-47F4-86D4-48839E29D96F}" type="pres">
      <dgm:prSet presAssocID="{595F750F-80FE-4815-B224-FBF0DF5BC41C}" presName="ParentText" presStyleLbl="revTx" presStyleIdx="0" presStyleCnt="7">
        <dgm:presLayoutVars>
          <dgm:chMax val="0"/>
          <dgm:chPref val="0"/>
          <dgm:bulletEnabled val="1"/>
        </dgm:presLayoutVars>
      </dgm:prSet>
      <dgm:spPr/>
    </dgm:pt>
    <dgm:pt modelId="{ED926AE5-151B-4728-B48E-74DB194DAE53}" type="pres">
      <dgm:prSet presAssocID="{595F750F-80FE-4815-B224-FBF0DF5BC41C}" presName="Triangle" presStyleLbl="alignNode1" presStyleIdx="1" presStyleCnt="13"/>
      <dgm:spPr/>
    </dgm:pt>
    <dgm:pt modelId="{69F8C137-9062-4A1C-87DD-14E593AA5D27}" type="pres">
      <dgm:prSet presAssocID="{79104ED4-DD14-4554-9F49-5D877832CB50}" presName="sibTrans" presStyleCnt="0"/>
      <dgm:spPr/>
    </dgm:pt>
    <dgm:pt modelId="{3AF0DD23-F45C-4177-8ED5-28E93B0CE271}" type="pres">
      <dgm:prSet presAssocID="{79104ED4-DD14-4554-9F49-5D877832CB50}" presName="space" presStyleCnt="0"/>
      <dgm:spPr/>
    </dgm:pt>
    <dgm:pt modelId="{3019815E-4621-4D33-82A5-E942DA26F1F8}" type="pres">
      <dgm:prSet presAssocID="{55598A35-710F-4B58-80AD-269B652DBD1B}" presName="composite" presStyleCnt="0"/>
      <dgm:spPr/>
    </dgm:pt>
    <dgm:pt modelId="{92A1F715-3249-4EA0-913D-1D3735B36503}" type="pres">
      <dgm:prSet presAssocID="{55598A35-710F-4B58-80AD-269B652DBD1B}" presName="LShape" presStyleLbl="alignNode1" presStyleIdx="2" presStyleCnt="13"/>
      <dgm:spPr>
        <a:solidFill>
          <a:srgbClr val="FFC000"/>
        </a:solidFill>
      </dgm:spPr>
    </dgm:pt>
    <dgm:pt modelId="{97F715EE-488D-4742-B139-7E4F490D9C29}" type="pres">
      <dgm:prSet presAssocID="{55598A35-710F-4B58-80AD-269B652DBD1B}" presName="ParentText" presStyleLbl="revTx" presStyleIdx="1" presStyleCnt="7">
        <dgm:presLayoutVars>
          <dgm:chMax val="0"/>
          <dgm:chPref val="0"/>
          <dgm:bulletEnabled val="1"/>
        </dgm:presLayoutVars>
      </dgm:prSet>
      <dgm:spPr/>
    </dgm:pt>
    <dgm:pt modelId="{F8E1C062-51DE-4BB2-BC1B-39DB41219633}" type="pres">
      <dgm:prSet presAssocID="{55598A35-710F-4B58-80AD-269B652DBD1B}" presName="Triangle" presStyleLbl="alignNode1" presStyleIdx="3" presStyleCnt="13"/>
      <dgm:spPr/>
    </dgm:pt>
    <dgm:pt modelId="{6BB66E00-19AC-4A6D-97AA-0FDE753DD9E0}" type="pres">
      <dgm:prSet presAssocID="{DBFDC619-4CCB-4C78-B3A1-7F7F856DC5D4}" presName="sibTrans" presStyleCnt="0"/>
      <dgm:spPr/>
    </dgm:pt>
    <dgm:pt modelId="{16259E91-4A6B-417C-BA7A-A05AAB6A4C51}" type="pres">
      <dgm:prSet presAssocID="{DBFDC619-4CCB-4C78-B3A1-7F7F856DC5D4}" presName="space" presStyleCnt="0"/>
      <dgm:spPr/>
    </dgm:pt>
    <dgm:pt modelId="{4A56611B-8BD9-40E8-80B2-AF2AC87258F2}" type="pres">
      <dgm:prSet presAssocID="{E0817BAE-ECF0-4555-8BDF-C68454F70A93}" presName="composite" presStyleCnt="0"/>
      <dgm:spPr/>
    </dgm:pt>
    <dgm:pt modelId="{37A45ECA-3253-409F-BAD3-F48BA7D728AA}" type="pres">
      <dgm:prSet presAssocID="{E0817BAE-ECF0-4555-8BDF-C68454F70A93}" presName="LShape" presStyleLbl="alignNode1" presStyleIdx="4" presStyleCnt="13"/>
      <dgm:spPr>
        <a:solidFill>
          <a:srgbClr val="FFC000"/>
        </a:solidFill>
      </dgm:spPr>
    </dgm:pt>
    <dgm:pt modelId="{4BDD1B9B-7843-45DB-AFC2-CCBE7CD04785}" type="pres">
      <dgm:prSet presAssocID="{E0817BAE-ECF0-4555-8BDF-C68454F70A93}" presName="ParentText" presStyleLbl="revTx" presStyleIdx="2" presStyleCnt="7">
        <dgm:presLayoutVars>
          <dgm:chMax val="0"/>
          <dgm:chPref val="0"/>
          <dgm:bulletEnabled val="1"/>
        </dgm:presLayoutVars>
      </dgm:prSet>
      <dgm:spPr/>
    </dgm:pt>
    <dgm:pt modelId="{85733803-9AC5-477F-8188-68B29BF83590}" type="pres">
      <dgm:prSet presAssocID="{E0817BAE-ECF0-4555-8BDF-C68454F70A93}" presName="Triangle" presStyleLbl="alignNode1" presStyleIdx="5" presStyleCnt="13"/>
      <dgm:spPr/>
    </dgm:pt>
    <dgm:pt modelId="{BD860DB7-2BB1-476C-B628-AC70DE7FF4B0}" type="pres">
      <dgm:prSet presAssocID="{463AA87D-A8EB-4375-ACB0-0545C722EE65}" presName="sibTrans" presStyleCnt="0"/>
      <dgm:spPr/>
    </dgm:pt>
    <dgm:pt modelId="{B5FCFC6F-8308-4727-B34D-79CB166C3ABE}" type="pres">
      <dgm:prSet presAssocID="{463AA87D-A8EB-4375-ACB0-0545C722EE65}" presName="space" presStyleCnt="0"/>
      <dgm:spPr/>
    </dgm:pt>
    <dgm:pt modelId="{AE845E0F-1533-4604-A547-DB133620B224}" type="pres">
      <dgm:prSet presAssocID="{0DC333E9-5F13-4AB2-9830-3132B7BF4A95}" presName="composite" presStyleCnt="0"/>
      <dgm:spPr/>
    </dgm:pt>
    <dgm:pt modelId="{D5ABA0EC-0AD2-4A5C-9C26-C4701E84FCAB}" type="pres">
      <dgm:prSet presAssocID="{0DC333E9-5F13-4AB2-9830-3132B7BF4A95}" presName="LShape" presStyleLbl="alignNode1" presStyleIdx="6" presStyleCnt="13"/>
      <dgm:spPr>
        <a:solidFill>
          <a:schemeClr val="accent3"/>
        </a:solidFill>
      </dgm:spPr>
    </dgm:pt>
    <dgm:pt modelId="{9ED8F127-CFC2-4489-A833-826AF2B4A6E5}" type="pres">
      <dgm:prSet presAssocID="{0DC333E9-5F13-4AB2-9830-3132B7BF4A95}" presName="ParentText" presStyleLbl="revTx" presStyleIdx="3" presStyleCnt="7">
        <dgm:presLayoutVars>
          <dgm:chMax val="0"/>
          <dgm:chPref val="0"/>
          <dgm:bulletEnabled val="1"/>
        </dgm:presLayoutVars>
      </dgm:prSet>
      <dgm:spPr/>
    </dgm:pt>
    <dgm:pt modelId="{EE77429D-894B-4465-955E-9E5A3A525FC1}" type="pres">
      <dgm:prSet presAssocID="{0DC333E9-5F13-4AB2-9830-3132B7BF4A95}" presName="Triangle" presStyleLbl="alignNode1" presStyleIdx="7" presStyleCnt="13"/>
      <dgm:spPr/>
    </dgm:pt>
    <dgm:pt modelId="{23D3AB2E-68A5-473B-BF02-8AE6E937DC4E}" type="pres">
      <dgm:prSet presAssocID="{55A52D00-F56A-4F06-8AF7-747618DDB812}" presName="sibTrans" presStyleCnt="0"/>
      <dgm:spPr/>
    </dgm:pt>
    <dgm:pt modelId="{38926080-A45E-40CB-B2A3-1944B9EC76ED}" type="pres">
      <dgm:prSet presAssocID="{55A52D00-F56A-4F06-8AF7-747618DDB812}" presName="space" presStyleCnt="0"/>
      <dgm:spPr/>
    </dgm:pt>
    <dgm:pt modelId="{98BE1E92-002E-40A3-A1A8-C4B81BFD7748}" type="pres">
      <dgm:prSet presAssocID="{2D5C5724-5EE8-4D41-9787-A073653908FE}" presName="composite" presStyleCnt="0"/>
      <dgm:spPr/>
    </dgm:pt>
    <dgm:pt modelId="{22EB3E50-6762-4A0E-9913-6C42035C5C3E}" type="pres">
      <dgm:prSet presAssocID="{2D5C5724-5EE8-4D41-9787-A073653908FE}" presName="LShape" presStyleLbl="alignNode1" presStyleIdx="8" presStyleCnt="13"/>
      <dgm:spPr/>
    </dgm:pt>
    <dgm:pt modelId="{97583F12-5594-4B03-A6A6-DDA519032EEC}" type="pres">
      <dgm:prSet presAssocID="{2D5C5724-5EE8-4D41-9787-A073653908FE}" presName="ParentText" presStyleLbl="revTx" presStyleIdx="4" presStyleCnt="7">
        <dgm:presLayoutVars>
          <dgm:chMax val="0"/>
          <dgm:chPref val="0"/>
          <dgm:bulletEnabled val="1"/>
        </dgm:presLayoutVars>
      </dgm:prSet>
      <dgm:spPr/>
    </dgm:pt>
    <dgm:pt modelId="{C812AF5C-20D4-4AA8-9BFA-C3C74D10062C}" type="pres">
      <dgm:prSet presAssocID="{2D5C5724-5EE8-4D41-9787-A073653908FE}" presName="Triangle" presStyleLbl="alignNode1" presStyleIdx="9" presStyleCnt="13"/>
      <dgm:spPr/>
    </dgm:pt>
    <dgm:pt modelId="{9B8B1568-BF45-47F2-8D08-E871E880B0F4}" type="pres">
      <dgm:prSet presAssocID="{D576BEF4-ACD7-463B-893D-A131451585C6}" presName="sibTrans" presStyleCnt="0"/>
      <dgm:spPr/>
    </dgm:pt>
    <dgm:pt modelId="{B1040243-BE1E-4C31-93ED-263C68C281E5}" type="pres">
      <dgm:prSet presAssocID="{D576BEF4-ACD7-463B-893D-A131451585C6}" presName="space" presStyleCnt="0"/>
      <dgm:spPr/>
    </dgm:pt>
    <dgm:pt modelId="{562E43DB-8903-4911-AD3F-9D388F6F833E}" type="pres">
      <dgm:prSet presAssocID="{ED728C7F-5605-4C9C-9208-8205169FDA3C}" presName="composite" presStyleCnt="0"/>
      <dgm:spPr/>
    </dgm:pt>
    <dgm:pt modelId="{C564AEE3-3D01-4C96-B53B-57A2B4C15AAF}" type="pres">
      <dgm:prSet presAssocID="{ED728C7F-5605-4C9C-9208-8205169FDA3C}" presName="LShape" presStyleLbl="alignNode1" presStyleIdx="10" presStyleCnt="13"/>
      <dgm:spPr/>
    </dgm:pt>
    <dgm:pt modelId="{85FF9313-1A98-4D7E-9283-C10F36913E72}" type="pres">
      <dgm:prSet presAssocID="{ED728C7F-5605-4C9C-9208-8205169FDA3C}" presName="ParentText" presStyleLbl="revTx" presStyleIdx="5" presStyleCnt="7">
        <dgm:presLayoutVars>
          <dgm:chMax val="0"/>
          <dgm:chPref val="0"/>
          <dgm:bulletEnabled val="1"/>
        </dgm:presLayoutVars>
      </dgm:prSet>
      <dgm:spPr/>
    </dgm:pt>
    <dgm:pt modelId="{AE91F506-ABDF-4501-86C9-A7F7C690F319}" type="pres">
      <dgm:prSet presAssocID="{ED728C7F-5605-4C9C-9208-8205169FDA3C}" presName="Triangle" presStyleLbl="alignNode1" presStyleIdx="11" presStyleCnt="13"/>
      <dgm:spPr/>
    </dgm:pt>
    <dgm:pt modelId="{E29B2D89-B250-41A7-907A-C0B7E58440C8}" type="pres">
      <dgm:prSet presAssocID="{567EC02B-EBF4-40F5-84C0-511884424EE7}" presName="sibTrans" presStyleCnt="0"/>
      <dgm:spPr/>
    </dgm:pt>
    <dgm:pt modelId="{DE3C0FA2-FB16-4DEB-9E72-FF16AF562B94}" type="pres">
      <dgm:prSet presAssocID="{567EC02B-EBF4-40F5-84C0-511884424EE7}" presName="space" presStyleCnt="0"/>
      <dgm:spPr/>
    </dgm:pt>
    <dgm:pt modelId="{52120CF6-90B2-4B12-AB18-AF97BC813F2B}" type="pres">
      <dgm:prSet presAssocID="{2BA0E085-7E91-454F-B412-8B0CB571C7F9}" presName="composite" presStyleCnt="0"/>
      <dgm:spPr/>
    </dgm:pt>
    <dgm:pt modelId="{C584E55B-AD56-4191-9153-E46DA605A1C6}" type="pres">
      <dgm:prSet presAssocID="{2BA0E085-7E91-454F-B412-8B0CB571C7F9}" presName="LShape" presStyleLbl="alignNode1" presStyleIdx="12" presStyleCnt="13"/>
      <dgm:spPr/>
    </dgm:pt>
    <dgm:pt modelId="{7B3E3A59-EE0B-4F08-BB57-9624133EC66D}" type="pres">
      <dgm:prSet presAssocID="{2BA0E085-7E91-454F-B412-8B0CB571C7F9}" presName="ParentText" presStyleLbl="revTx" presStyleIdx="6" presStyleCnt="7">
        <dgm:presLayoutVars>
          <dgm:chMax val="0"/>
          <dgm:chPref val="0"/>
          <dgm:bulletEnabled val="1"/>
        </dgm:presLayoutVars>
      </dgm:prSet>
      <dgm:spPr/>
    </dgm:pt>
  </dgm:ptLst>
  <dgm:cxnLst>
    <dgm:cxn modelId="{51D93311-56E5-431E-B182-CC9E3108F520}" type="presOf" srcId="{55598A35-710F-4B58-80AD-269B652DBD1B}" destId="{97F715EE-488D-4742-B139-7E4F490D9C29}" srcOrd="0" destOrd="0" presId="urn:microsoft.com/office/officeart/2009/3/layout/StepUpProcess"/>
    <dgm:cxn modelId="{5E231420-EEE0-4DC2-BF77-936130FDC32C}" type="presOf" srcId="{595F750F-80FE-4815-B224-FBF0DF5BC41C}" destId="{9C9407C9-569B-47F4-86D4-48839E29D96F}" srcOrd="0" destOrd="0" presId="urn:microsoft.com/office/officeart/2009/3/layout/StepUpProcess"/>
    <dgm:cxn modelId="{3634982E-60B3-4550-A2BC-AAE870DC61FE}" srcId="{B4BFA92C-42DC-410B-8BB6-9E705D498C43}" destId="{ED728C7F-5605-4C9C-9208-8205169FDA3C}" srcOrd="5" destOrd="0" parTransId="{728C918C-89F7-4C9F-9198-FDFC437F66D0}" sibTransId="{567EC02B-EBF4-40F5-84C0-511884424EE7}"/>
    <dgm:cxn modelId="{006EFE34-6E56-490B-B20A-608E92AC1DAC}" type="presOf" srcId="{2D5C5724-5EE8-4D41-9787-A073653908FE}" destId="{97583F12-5594-4B03-A6A6-DDA519032EEC}" srcOrd="0" destOrd="0" presId="urn:microsoft.com/office/officeart/2009/3/layout/StepUpProcess"/>
    <dgm:cxn modelId="{1F7E4445-75B1-4CDF-8563-97E8D841874F}" srcId="{B4BFA92C-42DC-410B-8BB6-9E705D498C43}" destId="{E0817BAE-ECF0-4555-8BDF-C68454F70A93}" srcOrd="2" destOrd="0" parTransId="{251B16AB-CC20-45E0-9100-B49D5A99360E}" sibTransId="{463AA87D-A8EB-4375-ACB0-0545C722EE65}"/>
    <dgm:cxn modelId="{71F2AE48-E81E-4F24-BEC2-69D88A15B781}" srcId="{B4BFA92C-42DC-410B-8BB6-9E705D498C43}" destId="{55598A35-710F-4B58-80AD-269B652DBD1B}" srcOrd="1" destOrd="0" parTransId="{A90F2269-C4CF-4362-BBFF-119DB20434BA}" sibTransId="{DBFDC619-4CCB-4C78-B3A1-7F7F856DC5D4}"/>
    <dgm:cxn modelId="{C7893872-8B64-45BC-B007-0000BFD3F9A7}" type="presOf" srcId="{2BA0E085-7E91-454F-B412-8B0CB571C7F9}" destId="{7B3E3A59-EE0B-4F08-BB57-9624133EC66D}" srcOrd="0" destOrd="0" presId="urn:microsoft.com/office/officeart/2009/3/layout/StepUpProcess"/>
    <dgm:cxn modelId="{40AFBD58-1604-4093-9439-72AD91F13E51}" type="presOf" srcId="{0DC333E9-5F13-4AB2-9830-3132B7BF4A95}" destId="{9ED8F127-CFC2-4489-A833-826AF2B4A6E5}" srcOrd="0" destOrd="0" presId="urn:microsoft.com/office/officeart/2009/3/layout/StepUpProcess"/>
    <dgm:cxn modelId="{986F8C88-7DC5-42D1-B04B-34C4E0D4D50E}" type="presOf" srcId="{B4BFA92C-42DC-410B-8BB6-9E705D498C43}" destId="{FFE13ED0-08CC-4603-9A5D-A2BD4D1A41A8}" srcOrd="0" destOrd="0" presId="urn:microsoft.com/office/officeart/2009/3/layout/StepUpProcess"/>
    <dgm:cxn modelId="{0DC58B95-BBC6-447A-8805-8715D845F2BC}" srcId="{B4BFA92C-42DC-410B-8BB6-9E705D498C43}" destId="{2D5C5724-5EE8-4D41-9787-A073653908FE}" srcOrd="4" destOrd="0" parTransId="{E699F072-D19D-4675-A44A-7239DA4AEFC2}" sibTransId="{D576BEF4-ACD7-463B-893D-A131451585C6}"/>
    <dgm:cxn modelId="{E869B9A4-EA14-46D6-ABAF-DB9ED4456F01}" srcId="{B4BFA92C-42DC-410B-8BB6-9E705D498C43}" destId="{2BA0E085-7E91-454F-B412-8B0CB571C7F9}" srcOrd="6" destOrd="0" parTransId="{E0156EA6-8A37-4378-9E3C-3C78300ECEA2}" sibTransId="{A5C53082-CCEC-4EE9-BC52-389A322E288D}"/>
    <dgm:cxn modelId="{449236B1-E548-4A7F-BC27-1B5257CB1999}" type="presOf" srcId="{ED728C7F-5605-4C9C-9208-8205169FDA3C}" destId="{85FF9313-1A98-4D7E-9283-C10F36913E72}" srcOrd="0" destOrd="0" presId="urn:microsoft.com/office/officeart/2009/3/layout/StepUpProcess"/>
    <dgm:cxn modelId="{A0CA55C0-E2E1-4651-BA56-965DFFDCB65F}" srcId="{B4BFA92C-42DC-410B-8BB6-9E705D498C43}" destId="{595F750F-80FE-4815-B224-FBF0DF5BC41C}" srcOrd="0" destOrd="0" parTransId="{EE42E0BC-BD1F-48B4-80C8-E89F5C69D886}" sibTransId="{79104ED4-DD14-4554-9F49-5D877832CB50}"/>
    <dgm:cxn modelId="{53EEE9C9-B4F7-49F1-BE3E-BAB980B57FD7}" type="presOf" srcId="{E0817BAE-ECF0-4555-8BDF-C68454F70A93}" destId="{4BDD1B9B-7843-45DB-AFC2-CCBE7CD04785}" srcOrd="0" destOrd="0" presId="urn:microsoft.com/office/officeart/2009/3/layout/StepUpProcess"/>
    <dgm:cxn modelId="{196671D0-E364-4295-9C91-5269BB287942}" srcId="{B4BFA92C-42DC-410B-8BB6-9E705D498C43}" destId="{0DC333E9-5F13-4AB2-9830-3132B7BF4A95}" srcOrd="3" destOrd="0" parTransId="{73DED068-5698-4CEC-8F71-3B822A43E5E0}" sibTransId="{55A52D00-F56A-4F06-8AF7-747618DDB812}"/>
    <dgm:cxn modelId="{95DF9CA9-BCF5-40B9-A961-3A3D9D2F4340}" type="presParOf" srcId="{FFE13ED0-08CC-4603-9A5D-A2BD4D1A41A8}" destId="{F28D6667-A295-4DF4-A6F2-BA93AAD38167}" srcOrd="0" destOrd="0" presId="urn:microsoft.com/office/officeart/2009/3/layout/StepUpProcess"/>
    <dgm:cxn modelId="{10183EAC-09EB-4B0D-A1A3-B1F453C12071}" type="presParOf" srcId="{F28D6667-A295-4DF4-A6F2-BA93AAD38167}" destId="{B4FCB5CC-F5FE-4272-A71C-999CBBC4B716}" srcOrd="0" destOrd="0" presId="urn:microsoft.com/office/officeart/2009/3/layout/StepUpProcess"/>
    <dgm:cxn modelId="{86C2DD66-6C44-4841-9669-B29D313D8F8F}" type="presParOf" srcId="{F28D6667-A295-4DF4-A6F2-BA93AAD38167}" destId="{9C9407C9-569B-47F4-86D4-48839E29D96F}" srcOrd="1" destOrd="0" presId="urn:microsoft.com/office/officeart/2009/3/layout/StepUpProcess"/>
    <dgm:cxn modelId="{E514149F-14DF-4D95-AD40-3D427547498E}" type="presParOf" srcId="{F28D6667-A295-4DF4-A6F2-BA93AAD38167}" destId="{ED926AE5-151B-4728-B48E-74DB194DAE53}" srcOrd="2" destOrd="0" presId="urn:microsoft.com/office/officeart/2009/3/layout/StepUpProcess"/>
    <dgm:cxn modelId="{0187726E-FCEA-4F27-AC5C-295B99ACFDCC}" type="presParOf" srcId="{FFE13ED0-08CC-4603-9A5D-A2BD4D1A41A8}" destId="{69F8C137-9062-4A1C-87DD-14E593AA5D27}" srcOrd="1" destOrd="0" presId="urn:microsoft.com/office/officeart/2009/3/layout/StepUpProcess"/>
    <dgm:cxn modelId="{324079FD-E530-4BE8-A8D7-EDC8F1FFC0DD}" type="presParOf" srcId="{69F8C137-9062-4A1C-87DD-14E593AA5D27}" destId="{3AF0DD23-F45C-4177-8ED5-28E93B0CE271}" srcOrd="0" destOrd="0" presId="urn:microsoft.com/office/officeart/2009/3/layout/StepUpProcess"/>
    <dgm:cxn modelId="{8F205FF5-042C-46F6-8C96-02737B0342E5}" type="presParOf" srcId="{FFE13ED0-08CC-4603-9A5D-A2BD4D1A41A8}" destId="{3019815E-4621-4D33-82A5-E942DA26F1F8}" srcOrd="2" destOrd="0" presId="urn:microsoft.com/office/officeart/2009/3/layout/StepUpProcess"/>
    <dgm:cxn modelId="{B9D92725-5221-42E3-9DF5-5890D047BC53}" type="presParOf" srcId="{3019815E-4621-4D33-82A5-E942DA26F1F8}" destId="{92A1F715-3249-4EA0-913D-1D3735B36503}" srcOrd="0" destOrd="0" presId="urn:microsoft.com/office/officeart/2009/3/layout/StepUpProcess"/>
    <dgm:cxn modelId="{A6371315-6210-4FA6-8CAD-E969EEE19F5D}" type="presParOf" srcId="{3019815E-4621-4D33-82A5-E942DA26F1F8}" destId="{97F715EE-488D-4742-B139-7E4F490D9C29}" srcOrd="1" destOrd="0" presId="urn:microsoft.com/office/officeart/2009/3/layout/StepUpProcess"/>
    <dgm:cxn modelId="{B00EEAB5-5342-4363-B0B9-48A7440E1566}" type="presParOf" srcId="{3019815E-4621-4D33-82A5-E942DA26F1F8}" destId="{F8E1C062-51DE-4BB2-BC1B-39DB41219633}" srcOrd="2" destOrd="0" presId="urn:microsoft.com/office/officeart/2009/3/layout/StepUpProcess"/>
    <dgm:cxn modelId="{5F71D25A-4A52-44E2-8A53-289CCE970F5C}" type="presParOf" srcId="{FFE13ED0-08CC-4603-9A5D-A2BD4D1A41A8}" destId="{6BB66E00-19AC-4A6D-97AA-0FDE753DD9E0}" srcOrd="3" destOrd="0" presId="urn:microsoft.com/office/officeart/2009/3/layout/StepUpProcess"/>
    <dgm:cxn modelId="{C137490E-B98B-4F10-9AB1-D54D6074E6CF}" type="presParOf" srcId="{6BB66E00-19AC-4A6D-97AA-0FDE753DD9E0}" destId="{16259E91-4A6B-417C-BA7A-A05AAB6A4C51}" srcOrd="0" destOrd="0" presId="urn:microsoft.com/office/officeart/2009/3/layout/StepUpProcess"/>
    <dgm:cxn modelId="{A6261F00-6406-487F-9CB9-7F4E1EF1195A}" type="presParOf" srcId="{FFE13ED0-08CC-4603-9A5D-A2BD4D1A41A8}" destId="{4A56611B-8BD9-40E8-80B2-AF2AC87258F2}" srcOrd="4" destOrd="0" presId="urn:microsoft.com/office/officeart/2009/3/layout/StepUpProcess"/>
    <dgm:cxn modelId="{06AB6FBD-E92C-4D62-B9EF-7191E6493CEF}" type="presParOf" srcId="{4A56611B-8BD9-40E8-80B2-AF2AC87258F2}" destId="{37A45ECA-3253-409F-BAD3-F48BA7D728AA}" srcOrd="0" destOrd="0" presId="urn:microsoft.com/office/officeart/2009/3/layout/StepUpProcess"/>
    <dgm:cxn modelId="{D9510DC8-3C94-4A0A-979B-A093EA55ED61}" type="presParOf" srcId="{4A56611B-8BD9-40E8-80B2-AF2AC87258F2}" destId="{4BDD1B9B-7843-45DB-AFC2-CCBE7CD04785}" srcOrd="1" destOrd="0" presId="urn:microsoft.com/office/officeart/2009/3/layout/StepUpProcess"/>
    <dgm:cxn modelId="{4F23E523-C315-4AE5-A132-A97BEBF667A0}" type="presParOf" srcId="{4A56611B-8BD9-40E8-80B2-AF2AC87258F2}" destId="{85733803-9AC5-477F-8188-68B29BF83590}" srcOrd="2" destOrd="0" presId="urn:microsoft.com/office/officeart/2009/3/layout/StepUpProcess"/>
    <dgm:cxn modelId="{EB55D196-E951-44A9-9308-1AC4E6B900E2}" type="presParOf" srcId="{FFE13ED0-08CC-4603-9A5D-A2BD4D1A41A8}" destId="{BD860DB7-2BB1-476C-B628-AC70DE7FF4B0}" srcOrd="5" destOrd="0" presId="urn:microsoft.com/office/officeart/2009/3/layout/StepUpProcess"/>
    <dgm:cxn modelId="{E2921091-DB7B-4073-8F92-F3D575014CC2}" type="presParOf" srcId="{BD860DB7-2BB1-476C-B628-AC70DE7FF4B0}" destId="{B5FCFC6F-8308-4727-B34D-79CB166C3ABE}" srcOrd="0" destOrd="0" presId="urn:microsoft.com/office/officeart/2009/3/layout/StepUpProcess"/>
    <dgm:cxn modelId="{E65B67FE-4265-4D3E-8703-6F1177F19233}" type="presParOf" srcId="{FFE13ED0-08CC-4603-9A5D-A2BD4D1A41A8}" destId="{AE845E0F-1533-4604-A547-DB133620B224}" srcOrd="6" destOrd="0" presId="urn:microsoft.com/office/officeart/2009/3/layout/StepUpProcess"/>
    <dgm:cxn modelId="{75F654EE-9867-4C3C-B598-051D38A9024A}" type="presParOf" srcId="{AE845E0F-1533-4604-A547-DB133620B224}" destId="{D5ABA0EC-0AD2-4A5C-9C26-C4701E84FCAB}" srcOrd="0" destOrd="0" presId="urn:microsoft.com/office/officeart/2009/3/layout/StepUpProcess"/>
    <dgm:cxn modelId="{388882F4-8330-46FB-AC09-C76FDDFE6E9C}" type="presParOf" srcId="{AE845E0F-1533-4604-A547-DB133620B224}" destId="{9ED8F127-CFC2-4489-A833-826AF2B4A6E5}" srcOrd="1" destOrd="0" presId="urn:microsoft.com/office/officeart/2009/3/layout/StepUpProcess"/>
    <dgm:cxn modelId="{C00F780C-C99D-4F8D-A58E-6E8F3FD520AE}" type="presParOf" srcId="{AE845E0F-1533-4604-A547-DB133620B224}" destId="{EE77429D-894B-4465-955E-9E5A3A525FC1}" srcOrd="2" destOrd="0" presId="urn:microsoft.com/office/officeart/2009/3/layout/StepUpProcess"/>
    <dgm:cxn modelId="{A54136A3-619D-43F2-82E2-725DC60B2875}" type="presParOf" srcId="{FFE13ED0-08CC-4603-9A5D-A2BD4D1A41A8}" destId="{23D3AB2E-68A5-473B-BF02-8AE6E937DC4E}" srcOrd="7" destOrd="0" presId="urn:microsoft.com/office/officeart/2009/3/layout/StepUpProcess"/>
    <dgm:cxn modelId="{936D10BF-1978-4865-8995-EEAD108B0215}" type="presParOf" srcId="{23D3AB2E-68A5-473B-BF02-8AE6E937DC4E}" destId="{38926080-A45E-40CB-B2A3-1944B9EC76ED}" srcOrd="0" destOrd="0" presId="urn:microsoft.com/office/officeart/2009/3/layout/StepUpProcess"/>
    <dgm:cxn modelId="{7F148697-93D7-43AA-AE01-92032307D767}" type="presParOf" srcId="{FFE13ED0-08CC-4603-9A5D-A2BD4D1A41A8}" destId="{98BE1E92-002E-40A3-A1A8-C4B81BFD7748}" srcOrd="8" destOrd="0" presId="urn:microsoft.com/office/officeart/2009/3/layout/StepUpProcess"/>
    <dgm:cxn modelId="{34F3575C-F4C1-4791-8863-A064C37D5B32}" type="presParOf" srcId="{98BE1E92-002E-40A3-A1A8-C4B81BFD7748}" destId="{22EB3E50-6762-4A0E-9913-6C42035C5C3E}" srcOrd="0" destOrd="0" presId="urn:microsoft.com/office/officeart/2009/3/layout/StepUpProcess"/>
    <dgm:cxn modelId="{B41EA4A9-BE95-48CD-B85F-23DE47B80C66}" type="presParOf" srcId="{98BE1E92-002E-40A3-A1A8-C4B81BFD7748}" destId="{97583F12-5594-4B03-A6A6-DDA519032EEC}" srcOrd="1" destOrd="0" presId="urn:microsoft.com/office/officeart/2009/3/layout/StepUpProcess"/>
    <dgm:cxn modelId="{85B7F7F5-500C-458E-BB5D-C65F407A0C9E}" type="presParOf" srcId="{98BE1E92-002E-40A3-A1A8-C4B81BFD7748}" destId="{C812AF5C-20D4-4AA8-9BFA-C3C74D10062C}" srcOrd="2" destOrd="0" presId="urn:microsoft.com/office/officeart/2009/3/layout/StepUpProcess"/>
    <dgm:cxn modelId="{058E03DF-FA2C-4B78-B466-1E183074001B}" type="presParOf" srcId="{FFE13ED0-08CC-4603-9A5D-A2BD4D1A41A8}" destId="{9B8B1568-BF45-47F2-8D08-E871E880B0F4}" srcOrd="9" destOrd="0" presId="urn:microsoft.com/office/officeart/2009/3/layout/StepUpProcess"/>
    <dgm:cxn modelId="{2798E5E1-943E-4A14-924D-B32485583F8C}" type="presParOf" srcId="{9B8B1568-BF45-47F2-8D08-E871E880B0F4}" destId="{B1040243-BE1E-4C31-93ED-263C68C281E5}" srcOrd="0" destOrd="0" presId="urn:microsoft.com/office/officeart/2009/3/layout/StepUpProcess"/>
    <dgm:cxn modelId="{CEC45BE3-1608-41D7-84BC-72DB69E4A75B}" type="presParOf" srcId="{FFE13ED0-08CC-4603-9A5D-A2BD4D1A41A8}" destId="{562E43DB-8903-4911-AD3F-9D388F6F833E}" srcOrd="10" destOrd="0" presId="urn:microsoft.com/office/officeart/2009/3/layout/StepUpProcess"/>
    <dgm:cxn modelId="{46F2E1C1-8FA4-4AC0-8DA5-799A69823CE0}" type="presParOf" srcId="{562E43DB-8903-4911-AD3F-9D388F6F833E}" destId="{C564AEE3-3D01-4C96-B53B-57A2B4C15AAF}" srcOrd="0" destOrd="0" presId="urn:microsoft.com/office/officeart/2009/3/layout/StepUpProcess"/>
    <dgm:cxn modelId="{5D5A70BE-B56E-440A-A379-EAD5F08E5667}" type="presParOf" srcId="{562E43DB-8903-4911-AD3F-9D388F6F833E}" destId="{85FF9313-1A98-4D7E-9283-C10F36913E72}" srcOrd="1" destOrd="0" presId="urn:microsoft.com/office/officeart/2009/3/layout/StepUpProcess"/>
    <dgm:cxn modelId="{D9DA1907-8855-4422-A513-00657BD9D9EB}" type="presParOf" srcId="{562E43DB-8903-4911-AD3F-9D388F6F833E}" destId="{AE91F506-ABDF-4501-86C9-A7F7C690F319}" srcOrd="2" destOrd="0" presId="urn:microsoft.com/office/officeart/2009/3/layout/StepUpProcess"/>
    <dgm:cxn modelId="{5E4C3A42-AD4D-45B6-B74B-1705AE5D5A4B}" type="presParOf" srcId="{FFE13ED0-08CC-4603-9A5D-A2BD4D1A41A8}" destId="{E29B2D89-B250-41A7-907A-C0B7E58440C8}" srcOrd="11" destOrd="0" presId="urn:microsoft.com/office/officeart/2009/3/layout/StepUpProcess"/>
    <dgm:cxn modelId="{CE302AF3-A3E0-4E82-B735-64BEE9DA5016}" type="presParOf" srcId="{E29B2D89-B250-41A7-907A-C0B7E58440C8}" destId="{DE3C0FA2-FB16-4DEB-9E72-FF16AF562B94}" srcOrd="0" destOrd="0" presId="urn:microsoft.com/office/officeart/2009/3/layout/StepUpProcess"/>
    <dgm:cxn modelId="{8EA662DF-1D64-4145-8678-4ED521362AC0}" type="presParOf" srcId="{FFE13ED0-08CC-4603-9A5D-A2BD4D1A41A8}" destId="{52120CF6-90B2-4B12-AB18-AF97BC813F2B}" srcOrd="12" destOrd="0" presId="urn:microsoft.com/office/officeart/2009/3/layout/StepUpProcess"/>
    <dgm:cxn modelId="{2DC6A2A9-7A1B-4FC1-B612-DB58F970942C}" type="presParOf" srcId="{52120CF6-90B2-4B12-AB18-AF97BC813F2B}" destId="{C584E55B-AD56-4191-9153-E46DA605A1C6}" srcOrd="0" destOrd="0" presId="urn:microsoft.com/office/officeart/2009/3/layout/StepUpProcess"/>
    <dgm:cxn modelId="{544A335F-7CC2-4E1D-89EA-115E0901FC5D}" type="presParOf" srcId="{52120CF6-90B2-4B12-AB18-AF97BC813F2B}" destId="{7B3E3A59-EE0B-4F08-BB57-9624133EC66D}" srcOrd="1" destOrd="0" presId="urn:microsoft.com/office/officeart/2009/3/layout/StepUpProcess"/>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32D62F0-FA02-413E-AF02-77CAE63C48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ZA"/>
        </a:p>
      </dgm:t>
    </dgm:pt>
    <dgm:pt modelId="{6047EF67-44B5-485E-9B74-3470A339F9BC}">
      <dgm:prSet phldrT="[Text]"/>
      <dgm:spPr/>
      <dgm:t>
        <a:bodyPr/>
        <a:lstStyle/>
        <a:p>
          <a:r>
            <a:rPr lang="en-ZA" dirty="0"/>
            <a:t>Education</a:t>
          </a:r>
        </a:p>
      </dgm:t>
    </dgm:pt>
    <dgm:pt modelId="{DDD987B4-F6E0-42F9-B1C3-1FBBA06595E3}" type="parTrans" cxnId="{7F76E5C3-8745-42B0-BA91-39046F8D4CD1}">
      <dgm:prSet/>
      <dgm:spPr/>
      <dgm:t>
        <a:bodyPr/>
        <a:lstStyle/>
        <a:p>
          <a:endParaRPr lang="en-ZA"/>
        </a:p>
      </dgm:t>
    </dgm:pt>
    <dgm:pt modelId="{144307C1-BDCB-40BE-8D33-1BF3C634A950}" type="sibTrans" cxnId="{7F76E5C3-8745-42B0-BA91-39046F8D4CD1}">
      <dgm:prSet/>
      <dgm:spPr/>
      <dgm:t>
        <a:bodyPr/>
        <a:lstStyle/>
        <a:p>
          <a:endParaRPr lang="en-ZA"/>
        </a:p>
      </dgm:t>
    </dgm:pt>
    <dgm:pt modelId="{C451FB91-035D-44BE-8E31-6E092F6E7D08}">
      <dgm:prSet phldrT="[Text]"/>
      <dgm:spPr/>
      <dgm:t>
        <a:bodyPr/>
        <a:lstStyle/>
        <a:p>
          <a:r>
            <a:rPr lang="en-ZA" dirty="0"/>
            <a:t>Free courses (Andrew NG)</a:t>
          </a:r>
        </a:p>
      </dgm:t>
    </dgm:pt>
    <dgm:pt modelId="{11922504-DCFD-4CD7-A0B6-29D8667010FB}" type="parTrans" cxnId="{E3C8E228-5C84-4B98-8B89-BF707EDB18A0}">
      <dgm:prSet/>
      <dgm:spPr/>
      <dgm:t>
        <a:bodyPr/>
        <a:lstStyle/>
        <a:p>
          <a:endParaRPr lang="en-ZA"/>
        </a:p>
      </dgm:t>
    </dgm:pt>
    <dgm:pt modelId="{808DEB54-C806-4CAF-AED8-95324706CC58}" type="sibTrans" cxnId="{E3C8E228-5C84-4B98-8B89-BF707EDB18A0}">
      <dgm:prSet/>
      <dgm:spPr/>
      <dgm:t>
        <a:bodyPr/>
        <a:lstStyle/>
        <a:p>
          <a:endParaRPr lang="en-ZA"/>
        </a:p>
      </dgm:t>
    </dgm:pt>
    <dgm:pt modelId="{09FC5BF4-3B04-4C80-9A34-87D404AD1BAE}">
      <dgm:prSet phldrT="[Text]"/>
      <dgm:spPr/>
      <dgm:t>
        <a:bodyPr/>
        <a:lstStyle/>
        <a:p>
          <a:r>
            <a:rPr lang="en-ZA" dirty="0"/>
            <a:t>Response variable/s</a:t>
          </a:r>
        </a:p>
      </dgm:t>
    </dgm:pt>
    <dgm:pt modelId="{18A0E738-88E5-4FFE-A92B-E09D61225598}" type="parTrans" cxnId="{25993FBC-7E99-4476-AD43-697687DC045B}">
      <dgm:prSet/>
      <dgm:spPr/>
      <dgm:t>
        <a:bodyPr/>
        <a:lstStyle/>
        <a:p>
          <a:endParaRPr lang="en-ZA"/>
        </a:p>
      </dgm:t>
    </dgm:pt>
    <dgm:pt modelId="{8C8DD061-B567-4913-8A65-39CF88D1E8EF}" type="sibTrans" cxnId="{25993FBC-7E99-4476-AD43-697687DC045B}">
      <dgm:prSet/>
      <dgm:spPr/>
      <dgm:t>
        <a:bodyPr/>
        <a:lstStyle/>
        <a:p>
          <a:endParaRPr lang="en-ZA"/>
        </a:p>
      </dgm:t>
    </dgm:pt>
    <dgm:pt modelId="{B18E0561-0BF8-4AB1-998A-9BD2E44A30B7}">
      <dgm:prSet phldrT="[Text]"/>
      <dgm:spPr/>
      <dgm:t>
        <a:bodyPr/>
        <a:lstStyle/>
        <a:p>
          <a:r>
            <a:rPr lang="en-ZA" dirty="0"/>
            <a:t>Think Carefully, appropriate metrics</a:t>
          </a:r>
        </a:p>
      </dgm:t>
    </dgm:pt>
    <dgm:pt modelId="{900BF8B5-E575-4E5B-973E-15B39C5A8F4D}" type="parTrans" cxnId="{E50127C7-F47C-49AC-BDFE-23888F4CFC50}">
      <dgm:prSet/>
      <dgm:spPr/>
      <dgm:t>
        <a:bodyPr/>
        <a:lstStyle/>
        <a:p>
          <a:endParaRPr lang="en-ZA"/>
        </a:p>
      </dgm:t>
    </dgm:pt>
    <dgm:pt modelId="{AEF60A9D-63E7-4506-9100-8E86CA5665B7}" type="sibTrans" cxnId="{E50127C7-F47C-49AC-BDFE-23888F4CFC50}">
      <dgm:prSet/>
      <dgm:spPr/>
      <dgm:t>
        <a:bodyPr/>
        <a:lstStyle/>
        <a:p>
          <a:endParaRPr lang="en-ZA"/>
        </a:p>
      </dgm:t>
    </dgm:pt>
    <dgm:pt modelId="{F7252008-6AA1-4E3D-892C-EC09DDDA2F66}">
      <dgm:prSet phldrT="[Text]"/>
      <dgm:spPr/>
      <dgm:t>
        <a:bodyPr/>
        <a:lstStyle/>
        <a:p>
          <a:r>
            <a:rPr lang="en-ZA" dirty="0"/>
            <a:t>Active Learning</a:t>
          </a:r>
        </a:p>
      </dgm:t>
    </dgm:pt>
    <dgm:pt modelId="{709D38ED-0190-4721-91F9-8F3AD5FB0FB2}" type="parTrans" cxnId="{71852E03-BBEB-4B7E-918F-B99F7426FCA4}">
      <dgm:prSet/>
      <dgm:spPr/>
      <dgm:t>
        <a:bodyPr/>
        <a:lstStyle/>
        <a:p>
          <a:endParaRPr lang="en-ZA"/>
        </a:p>
      </dgm:t>
    </dgm:pt>
    <dgm:pt modelId="{F9CCCDDC-F610-4F84-A7DF-09BD6DA9FB0B}" type="sibTrans" cxnId="{71852E03-BBEB-4B7E-918F-B99F7426FCA4}">
      <dgm:prSet/>
      <dgm:spPr/>
      <dgm:t>
        <a:bodyPr/>
        <a:lstStyle/>
        <a:p>
          <a:endParaRPr lang="en-ZA"/>
        </a:p>
      </dgm:t>
    </dgm:pt>
    <dgm:pt modelId="{A853C65F-5AED-4E7F-80B5-2633813B4E88}">
      <dgm:prSet phldrT="[Text]"/>
      <dgm:spPr/>
      <dgm:t>
        <a:bodyPr/>
        <a:lstStyle/>
        <a:p>
          <a:r>
            <a:rPr lang="en-ZA" dirty="0"/>
            <a:t>Explicitly Handle class imbalance</a:t>
          </a:r>
        </a:p>
      </dgm:t>
    </dgm:pt>
    <dgm:pt modelId="{AF6D8C6B-2CE4-4301-9DB5-49DE33CD394B}" type="parTrans" cxnId="{C78A988B-DB4C-4119-9949-78321DD86862}">
      <dgm:prSet/>
      <dgm:spPr/>
      <dgm:t>
        <a:bodyPr/>
        <a:lstStyle/>
        <a:p>
          <a:endParaRPr lang="en-ZA"/>
        </a:p>
      </dgm:t>
    </dgm:pt>
    <dgm:pt modelId="{1AAD723F-D18F-4E3B-AA91-898C04292EF4}" type="sibTrans" cxnId="{C78A988B-DB4C-4119-9949-78321DD86862}">
      <dgm:prSet/>
      <dgm:spPr/>
      <dgm:t>
        <a:bodyPr/>
        <a:lstStyle/>
        <a:p>
          <a:endParaRPr lang="en-ZA"/>
        </a:p>
      </dgm:t>
    </dgm:pt>
    <dgm:pt modelId="{770AAAD7-0B11-4566-AA29-A90877AA250A}">
      <dgm:prSet phldrT="[Text]"/>
      <dgm:spPr/>
      <dgm:t>
        <a:bodyPr/>
        <a:lstStyle/>
        <a:p>
          <a:r>
            <a:rPr lang="en-ZA" dirty="0"/>
            <a:t>Data Preparation</a:t>
          </a:r>
        </a:p>
      </dgm:t>
    </dgm:pt>
    <dgm:pt modelId="{4345C943-A18A-440B-8511-B6A3D52C70BA}" type="parTrans" cxnId="{66C9E399-A356-4A9C-800A-03A51A8B8326}">
      <dgm:prSet/>
      <dgm:spPr/>
      <dgm:t>
        <a:bodyPr/>
        <a:lstStyle/>
        <a:p>
          <a:endParaRPr lang="en-ZA"/>
        </a:p>
      </dgm:t>
    </dgm:pt>
    <dgm:pt modelId="{60168099-57D3-4017-BF79-F8153517A35B}" type="sibTrans" cxnId="{66C9E399-A356-4A9C-800A-03A51A8B8326}">
      <dgm:prSet/>
      <dgm:spPr/>
      <dgm:t>
        <a:bodyPr/>
        <a:lstStyle/>
        <a:p>
          <a:endParaRPr lang="en-ZA"/>
        </a:p>
      </dgm:t>
    </dgm:pt>
    <dgm:pt modelId="{90530A68-7E70-486D-8DE0-C0CB8B7E8AC9}">
      <dgm:prSet phldrT="[Text]"/>
      <dgm:spPr/>
      <dgm:t>
        <a:bodyPr/>
        <a:lstStyle/>
        <a:p>
          <a:r>
            <a:rPr lang="en-ZA" dirty="0"/>
            <a:t>Test Set &amp; Stratified Cross Validation (5 – 10 folds) vital</a:t>
          </a:r>
        </a:p>
      </dgm:t>
    </dgm:pt>
    <dgm:pt modelId="{BDDFC530-421D-4C22-B931-388DC2DA08D7}" type="parTrans" cxnId="{E62EA676-190D-40BC-9610-1CAFF2A81D5F}">
      <dgm:prSet/>
      <dgm:spPr/>
      <dgm:t>
        <a:bodyPr/>
        <a:lstStyle/>
        <a:p>
          <a:endParaRPr lang="en-ZA"/>
        </a:p>
      </dgm:t>
    </dgm:pt>
    <dgm:pt modelId="{D1201EB9-CAFC-4230-AB83-1892D37267CD}" type="sibTrans" cxnId="{E62EA676-190D-40BC-9610-1CAFF2A81D5F}">
      <dgm:prSet/>
      <dgm:spPr/>
      <dgm:t>
        <a:bodyPr/>
        <a:lstStyle/>
        <a:p>
          <a:endParaRPr lang="en-ZA"/>
        </a:p>
      </dgm:t>
    </dgm:pt>
    <dgm:pt modelId="{735924AF-BDCF-4AF9-B056-C954782E70CE}">
      <dgm:prSet phldrT="[Text]"/>
      <dgm:spPr/>
      <dgm:t>
        <a:bodyPr/>
        <a:lstStyle/>
        <a:p>
          <a:r>
            <a:rPr lang="en-ZA" dirty="0"/>
            <a:t>Time series data requires careful thought</a:t>
          </a:r>
        </a:p>
      </dgm:t>
    </dgm:pt>
    <dgm:pt modelId="{E72F2828-1C67-4003-87B0-6C2E0802CC71}" type="parTrans" cxnId="{8AB95E60-B1E6-4685-82D7-35DF44DB4575}">
      <dgm:prSet/>
      <dgm:spPr/>
      <dgm:t>
        <a:bodyPr/>
        <a:lstStyle/>
        <a:p>
          <a:endParaRPr lang="en-ZA"/>
        </a:p>
      </dgm:t>
    </dgm:pt>
    <dgm:pt modelId="{12942205-94B5-411E-9F72-2BEA2C378239}" type="sibTrans" cxnId="{8AB95E60-B1E6-4685-82D7-35DF44DB4575}">
      <dgm:prSet/>
      <dgm:spPr/>
      <dgm:t>
        <a:bodyPr/>
        <a:lstStyle/>
        <a:p>
          <a:endParaRPr lang="en-ZA"/>
        </a:p>
      </dgm:t>
    </dgm:pt>
    <dgm:pt modelId="{AB4793A0-FDA8-483A-A757-06FC7C465B98}">
      <dgm:prSet phldrT="[Text]"/>
      <dgm:spPr/>
      <dgm:t>
        <a:bodyPr/>
        <a:lstStyle/>
        <a:p>
          <a:r>
            <a:rPr lang="en-ZA" dirty="0"/>
            <a:t>Standardisation of data (min-max scaling)</a:t>
          </a:r>
        </a:p>
      </dgm:t>
    </dgm:pt>
    <dgm:pt modelId="{EC0ACCB3-2980-46C6-AA8F-F91DAA0CE20D}" type="parTrans" cxnId="{E79C49E6-09FF-4C24-8540-85A170753351}">
      <dgm:prSet/>
      <dgm:spPr/>
      <dgm:t>
        <a:bodyPr/>
        <a:lstStyle/>
        <a:p>
          <a:endParaRPr lang="en-ZA"/>
        </a:p>
      </dgm:t>
    </dgm:pt>
    <dgm:pt modelId="{261C5253-5D90-46ED-8F47-9B66ED6CB6A4}" type="sibTrans" cxnId="{E79C49E6-09FF-4C24-8540-85A170753351}">
      <dgm:prSet/>
      <dgm:spPr/>
      <dgm:t>
        <a:bodyPr/>
        <a:lstStyle/>
        <a:p>
          <a:endParaRPr lang="en-ZA"/>
        </a:p>
      </dgm:t>
    </dgm:pt>
    <dgm:pt modelId="{A4389427-5C25-40B0-B7A2-B198931806BC}">
      <dgm:prSet phldrT="[Text]"/>
      <dgm:spPr/>
      <dgm:t>
        <a:bodyPr/>
        <a:lstStyle/>
        <a:p>
          <a:r>
            <a:rPr lang="en-ZA" dirty="0"/>
            <a:t>Feature Selection (result not always as expected)</a:t>
          </a:r>
        </a:p>
      </dgm:t>
    </dgm:pt>
    <dgm:pt modelId="{7D7894B5-B562-4901-BBA7-745A763D7AD3}" type="parTrans" cxnId="{741EDF7D-FC79-40AC-B90C-7748105C2976}">
      <dgm:prSet/>
      <dgm:spPr/>
      <dgm:t>
        <a:bodyPr/>
        <a:lstStyle/>
        <a:p>
          <a:endParaRPr lang="en-ZA"/>
        </a:p>
      </dgm:t>
    </dgm:pt>
    <dgm:pt modelId="{E0E3D425-E62F-41E9-A401-ABCE8B6A7A27}" type="sibTrans" cxnId="{741EDF7D-FC79-40AC-B90C-7748105C2976}">
      <dgm:prSet/>
      <dgm:spPr/>
      <dgm:t>
        <a:bodyPr/>
        <a:lstStyle/>
        <a:p>
          <a:endParaRPr lang="en-ZA"/>
        </a:p>
      </dgm:t>
    </dgm:pt>
    <dgm:pt modelId="{4A174FCE-0234-4CCA-A2AF-224E8CA13C89}">
      <dgm:prSet phldrT="[Text]"/>
      <dgm:spPr/>
      <dgm:t>
        <a:bodyPr/>
        <a:lstStyle/>
        <a:p>
          <a:r>
            <a:rPr lang="en-ZA" dirty="0"/>
            <a:t>Efficient Routines / Threading</a:t>
          </a:r>
        </a:p>
      </dgm:t>
    </dgm:pt>
    <dgm:pt modelId="{93984989-72B2-475C-81C1-FBC4592E6163}" type="parTrans" cxnId="{F1C38478-C9F5-4F08-920A-4D7AA5BB543A}">
      <dgm:prSet/>
      <dgm:spPr/>
      <dgm:t>
        <a:bodyPr/>
        <a:lstStyle/>
        <a:p>
          <a:endParaRPr lang="en-ZA"/>
        </a:p>
      </dgm:t>
    </dgm:pt>
    <dgm:pt modelId="{722EB85B-5A77-46B6-9FCD-023388241360}" type="sibTrans" cxnId="{F1C38478-C9F5-4F08-920A-4D7AA5BB543A}">
      <dgm:prSet/>
      <dgm:spPr/>
      <dgm:t>
        <a:bodyPr/>
        <a:lstStyle/>
        <a:p>
          <a:endParaRPr lang="en-ZA"/>
        </a:p>
      </dgm:t>
    </dgm:pt>
    <dgm:pt modelId="{E222E250-4167-4B68-A37C-9CFAE6A99F77}">
      <dgm:prSet phldrT="[Text]"/>
      <dgm:spPr/>
      <dgm:t>
        <a:bodyPr/>
        <a:lstStyle/>
        <a:p>
          <a:r>
            <a:rPr lang="en-ZA" dirty="0"/>
            <a:t>Deployment</a:t>
          </a:r>
        </a:p>
      </dgm:t>
    </dgm:pt>
    <dgm:pt modelId="{46106AF7-964B-4B8D-987E-2F470F617D5B}" type="parTrans" cxnId="{539BBFE1-101D-41A4-9D0F-5BB1B71E240F}">
      <dgm:prSet/>
      <dgm:spPr/>
      <dgm:t>
        <a:bodyPr/>
        <a:lstStyle/>
        <a:p>
          <a:endParaRPr lang="en-ZA"/>
        </a:p>
      </dgm:t>
    </dgm:pt>
    <dgm:pt modelId="{04CF1D00-CEC3-4355-A631-B57315E6008F}" type="sibTrans" cxnId="{539BBFE1-101D-41A4-9D0F-5BB1B71E240F}">
      <dgm:prSet/>
      <dgm:spPr/>
      <dgm:t>
        <a:bodyPr/>
        <a:lstStyle/>
        <a:p>
          <a:endParaRPr lang="en-ZA"/>
        </a:p>
      </dgm:t>
    </dgm:pt>
    <dgm:pt modelId="{AEB06EB9-789D-4DEA-9BBA-874C198196D6}">
      <dgm:prSet phldrT="[Text]"/>
      <dgm:spPr/>
      <dgm:t>
        <a:bodyPr/>
        <a:lstStyle/>
        <a:p>
          <a:r>
            <a:rPr lang="en-ZA" dirty="0"/>
            <a:t>Pipeline</a:t>
          </a:r>
        </a:p>
      </dgm:t>
    </dgm:pt>
    <dgm:pt modelId="{4D822989-7CCC-4A18-AFFE-971E3793B3A9}" type="parTrans" cxnId="{8E55AADC-6F64-401E-B5CC-868B9931D328}">
      <dgm:prSet/>
      <dgm:spPr/>
      <dgm:t>
        <a:bodyPr/>
        <a:lstStyle/>
        <a:p>
          <a:endParaRPr lang="en-ZA"/>
        </a:p>
      </dgm:t>
    </dgm:pt>
    <dgm:pt modelId="{E8EB01F6-5716-4E14-B520-1ED1F6F35B00}" type="sibTrans" cxnId="{8E55AADC-6F64-401E-B5CC-868B9931D328}">
      <dgm:prSet/>
      <dgm:spPr/>
      <dgm:t>
        <a:bodyPr/>
        <a:lstStyle/>
        <a:p>
          <a:endParaRPr lang="en-ZA"/>
        </a:p>
      </dgm:t>
    </dgm:pt>
    <dgm:pt modelId="{DA3E884B-5EFB-4A22-8694-EFF66A669E9A}">
      <dgm:prSet phldrT="[Text]"/>
      <dgm:spPr/>
      <dgm:t>
        <a:bodyPr/>
        <a:lstStyle/>
        <a:p>
          <a:r>
            <a:rPr lang="en-ZA" dirty="0"/>
            <a:t>API creation</a:t>
          </a:r>
        </a:p>
      </dgm:t>
    </dgm:pt>
    <dgm:pt modelId="{6F530540-F65C-4F3F-8F9D-1239B6269787}" type="parTrans" cxnId="{AF96C407-54F2-46FF-9E53-E0454F19F54F}">
      <dgm:prSet/>
      <dgm:spPr/>
      <dgm:t>
        <a:bodyPr/>
        <a:lstStyle/>
        <a:p>
          <a:endParaRPr lang="en-ZA"/>
        </a:p>
      </dgm:t>
    </dgm:pt>
    <dgm:pt modelId="{75034CC4-EEE1-402D-ABD5-E3C0EA185520}" type="sibTrans" cxnId="{AF96C407-54F2-46FF-9E53-E0454F19F54F}">
      <dgm:prSet/>
      <dgm:spPr/>
      <dgm:t>
        <a:bodyPr/>
        <a:lstStyle/>
        <a:p>
          <a:endParaRPr lang="en-ZA"/>
        </a:p>
      </dgm:t>
    </dgm:pt>
    <dgm:pt modelId="{00C15DC9-13DA-48BC-8EB7-B8679C1A9292}">
      <dgm:prSet phldrT="[Text]"/>
      <dgm:spPr/>
      <dgm:t>
        <a:bodyPr/>
        <a:lstStyle/>
        <a:p>
          <a:r>
            <a:rPr lang="en-ZA" dirty="0"/>
            <a:t>Simulate outcomes</a:t>
          </a:r>
        </a:p>
      </dgm:t>
    </dgm:pt>
    <dgm:pt modelId="{E700EED7-6501-4269-83B9-87BB38182709}" type="parTrans" cxnId="{F1D9B186-43BC-402B-9210-E4CA63C02A4E}">
      <dgm:prSet/>
      <dgm:spPr/>
      <dgm:t>
        <a:bodyPr/>
        <a:lstStyle/>
        <a:p>
          <a:endParaRPr lang="en-ZA"/>
        </a:p>
      </dgm:t>
    </dgm:pt>
    <dgm:pt modelId="{7914360C-491E-4748-A186-8904A5674468}" type="sibTrans" cxnId="{F1D9B186-43BC-402B-9210-E4CA63C02A4E}">
      <dgm:prSet/>
      <dgm:spPr/>
      <dgm:t>
        <a:bodyPr/>
        <a:lstStyle/>
        <a:p>
          <a:endParaRPr lang="en-ZA"/>
        </a:p>
      </dgm:t>
    </dgm:pt>
    <dgm:pt modelId="{FECD3B41-895A-464C-BBDB-959ABDFD958E}">
      <dgm:prSet phldrT="[Text]"/>
      <dgm:spPr/>
      <dgm:t>
        <a:bodyPr/>
        <a:lstStyle/>
        <a:p>
          <a:r>
            <a:rPr lang="en-ZA" dirty="0"/>
            <a:t>Beware information leakage</a:t>
          </a:r>
        </a:p>
      </dgm:t>
    </dgm:pt>
    <dgm:pt modelId="{43B1AFCD-200C-4DEB-8179-4F2EE7A40808}" type="parTrans" cxnId="{84E289A0-8C65-4A85-82F9-40556575BFB6}">
      <dgm:prSet/>
      <dgm:spPr/>
      <dgm:t>
        <a:bodyPr/>
        <a:lstStyle/>
        <a:p>
          <a:endParaRPr lang="en-ZA"/>
        </a:p>
      </dgm:t>
    </dgm:pt>
    <dgm:pt modelId="{4E4D30A5-5A8A-4DE3-B597-BFEE9998D322}" type="sibTrans" cxnId="{84E289A0-8C65-4A85-82F9-40556575BFB6}">
      <dgm:prSet/>
      <dgm:spPr/>
      <dgm:t>
        <a:bodyPr/>
        <a:lstStyle/>
        <a:p>
          <a:endParaRPr lang="en-ZA"/>
        </a:p>
      </dgm:t>
    </dgm:pt>
    <dgm:pt modelId="{9B3B64C6-627C-4640-A2F9-2BAC934DF2A8}" type="pres">
      <dgm:prSet presAssocID="{A32D62F0-FA02-413E-AF02-77CAE63C4891}" presName="linear" presStyleCnt="0">
        <dgm:presLayoutVars>
          <dgm:animLvl val="lvl"/>
          <dgm:resizeHandles val="exact"/>
        </dgm:presLayoutVars>
      </dgm:prSet>
      <dgm:spPr/>
    </dgm:pt>
    <dgm:pt modelId="{2619F183-8635-4EC0-85AF-CBAA332C1F8C}" type="pres">
      <dgm:prSet presAssocID="{6047EF67-44B5-485E-9B74-3470A339F9BC}" presName="parentText" presStyleLbl="node1" presStyleIdx="0" presStyleCnt="4">
        <dgm:presLayoutVars>
          <dgm:chMax val="0"/>
          <dgm:bulletEnabled val="1"/>
        </dgm:presLayoutVars>
      </dgm:prSet>
      <dgm:spPr/>
    </dgm:pt>
    <dgm:pt modelId="{930E9E00-947C-49B7-9DE5-3F661358CD44}" type="pres">
      <dgm:prSet presAssocID="{6047EF67-44B5-485E-9B74-3470A339F9BC}" presName="childText" presStyleLbl="revTx" presStyleIdx="0" presStyleCnt="4">
        <dgm:presLayoutVars>
          <dgm:bulletEnabled val="1"/>
        </dgm:presLayoutVars>
      </dgm:prSet>
      <dgm:spPr/>
    </dgm:pt>
    <dgm:pt modelId="{5F8D289F-CB9C-4917-BEB8-3E4C52AA64A7}" type="pres">
      <dgm:prSet presAssocID="{09FC5BF4-3B04-4C80-9A34-87D404AD1BAE}" presName="parentText" presStyleLbl="node1" presStyleIdx="1" presStyleCnt="4">
        <dgm:presLayoutVars>
          <dgm:chMax val="0"/>
          <dgm:bulletEnabled val="1"/>
        </dgm:presLayoutVars>
      </dgm:prSet>
      <dgm:spPr/>
    </dgm:pt>
    <dgm:pt modelId="{574B2877-D4B3-41CD-AEC5-2958F0E944F7}" type="pres">
      <dgm:prSet presAssocID="{09FC5BF4-3B04-4C80-9A34-87D404AD1BAE}" presName="childText" presStyleLbl="revTx" presStyleIdx="1" presStyleCnt="4">
        <dgm:presLayoutVars>
          <dgm:bulletEnabled val="1"/>
        </dgm:presLayoutVars>
      </dgm:prSet>
      <dgm:spPr/>
    </dgm:pt>
    <dgm:pt modelId="{1B6613A6-1530-4E20-8824-90DC76D36D04}" type="pres">
      <dgm:prSet presAssocID="{770AAAD7-0B11-4566-AA29-A90877AA250A}" presName="parentText" presStyleLbl="node1" presStyleIdx="2" presStyleCnt="4">
        <dgm:presLayoutVars>
          <dgm:chMax val="0"/>
          <dgm:bulletEnabled val="1"/>
        </dgm:presLayoutVars>
      </dgm:prSet>
      <dgm:spPr/>
    </dgm:pt>
    <dgm:pt modelId="{B3322039-06D0-4CB0-B238-E78F300A34B3}" type="pres">
      <dgm:prSet presAssocID="{770AAAD7-0B11-4566-AA29-A90877AA250A}" presName="childText" presStyleLbl="revTx" presStyleIdx="2" presStyleCnt="4">
        <dgm:presLayoutVars>
          <dgm:bulletEnabled val="1"/>
        </dgm:presLayoutVars>
      </dgm:prSet>
      <dgm:spPr/>
    </dgm:pt>
    <dgm:pt modelId="{79AFA3AC-BF41-4625-A421-542DA6A85ABC}" type="pres">
      <dgm:prSet presAssocID="{E222E250-4167-4B68-A37C-9CFAE6A99F77}" presName="parentText" presStyleLbl="node1" presStyleIdx="3" presStyleCnt="4">
        <dgm:presLayoutVars>
          <dgm:chMax val="0"/>
          <dgm:bulletEnabled val="1"/>
        </dgm:presLayoutVars>
      </dgm:prSet>
      <dgm:spPr/>
    </dgm:pt>
    <dgm:pt modelId="{96B071AA-2EB1-4C6D-A23A-8D1C97D9F8D6}" type="pres">
      <dgm:prSet presAssocID="{E222E250-4167-4B68-A37C-9CFAE6A99F77}" presName="childText" presStyleLbl="revTx" presStyleIdx="3" presStyleCnt="4">
        <dgm:presLayoutVars>
          <dgm:bulletEnabled val="1"/>
        </dgm:presLayoutVars>
      </dgm:prSet>
      <dgm:spPr/>
    </dgm:pt>
  </dgm:ptLst>
  <dgm:cxnLst>
    <dgm:cxn modelId="{71852E03-BBEB-4B7E-918F-B99F7426FCA4}" srcId="{6047EF67-44B5-485E-9B74-3470A339F9BC}" destId="{F7252008-6AA1-4E3D-892C-EC09DDDA2F66}" srcOrd="1" destOrd="0" parTransId="{709D38ED-0190-4721-91F9-8F3AD5FB0FB2}" sibTransId="{F9CCCDDC-F610-4F84-A7DF-09BD6DA9FB0B}"/>
    <dgm:cxn modelId="{AF96C407-54F2-46FF-9E53-E0454F19F54F}" srcId="{E222E250-4167-4B68-A37C-9CFAE6A99F77}" destId="{DA3E884B-5EFB-4A22-8694-EFF66A669E9A}" srcOrd="1" destOrd="0" parTransId="{6F530540-F65C-4F3F-8F9D-1239B6269787}" sibTransId="{75034CC4-EEE1-402D-ABD5-E3C0EA185520}"/>
    <dgm:cxn modelId="{416AE319-6AAD-493D-8E36-3582B68EE8D0}" type="presOf" srcId="{A32D62F0-FA02-413E-AF02-77CAE63C4891}" destId="{9B3B64C6-627C-4640-A2F9-2BAC934DF2A8}" srcOrd="0" destOrd="0" presId="urn:microsoft.com/office/officeart/2005/8/layout/vList2"/>
    <dgm:cxn modelId="{E3C8E228-5C84-4B98-8B89-BF707EDB18A0}" srcId="{6047EF67-44B5-485E-9B74-3470A339F9BC}" destId="{C451FB91-035D-44BE-8E31-6E092F6E7D08}" srcOrd="0" destOrd="0" parTransId="{11922504-DCFD-4CD7-A0B6-29D8667010FB}" sibTransId="{808DEB54-C806-4CAF-AED8-95324706CC58}"/>
    <dgm:cxn modelId="{54C96535-A8B3-4C9D-9F2E-C0E5BDDF44A3}" type="presOf" srcId="{A4389427-5C25-40B0-B7A2-B198931806BC}" destId="{B3322039-06D0-4CB0-B238-E78F300A34B3}" srcOrd="0" destOrd="4" presId="urn:microsoft.com/office/officeart/2005/8/layout/vList2"/>
    <dgm:cxn modelId="{12C98A37-4C87-4861-8B7B-EC1F7E5FC460}" type="presOf" srcId="{E222E250-4167-4B68-A37C-9CFAE6A99F77}" destId="{79AFA3AC-BF41-4625-A421-542DA6A85ABC}" srcOrd="0" destOrd="0" presId="urn:microsoft.com/office/officeart/2005/8/layout/vList2"/>
    <dgm:cxn modelId="{E5BCF23E-C4F4-47B4-AFA9-A783216FAED1}" type="presOf" srcId="{09FC5BF4-3B04-4C80-9A34-87D404AD1BAE}" destId="{5F8D289F-CB9C-4917-BEB8-3E4C52AA64A7}" srcOrd="0" destOrd="0" presId="urn:microsoft.com/office/officeart/2005/8/layout/vList2"/>
    <dgm:cxn modelId="{8B8C155B-241E-4C2B-8004-6B7C799D85A7}" type="presOf" srcId="{735924AF-BDCF-4AF9-B056-C954782E70CE}" destId="{B3322039-06D0-4CB0-B238-E78F300A34B3}" srcOrd="0" destOrd="1" presId="urn:microsoft.com/office/officeart/2005/8/layout/vList2"/>
    <dgm:cxn modelId="{8AB95E60-B1E6-4685-82D7-35DF44DB4575}" srcId="{770AAAD7-0B11-4566-AA29-A90877AA250A}" destId="{735924AF-BDCF-4AF9-B056-C954782E70CE}" srcOrd="1" destOrd="0" parTransId="{E72F2828-1C67-4003-87B0-6C2E0802CC71}" sibTransId="{12942205-94B5-411E-9F72-2BEA2C378239}"/>
    <dgm:cxn modelId="{E62EA676-190D-40BC-9610-1CAFF2A81D5F}" srcId="{770AAAD7-0B11-4566-AA29-A90877AA250A}" destId="{90530A68-7E70-486D-8DE0-C0CB8B7E8AC9}" srcOrd="0" destOrd="0" parTransId="{BDDFC530-421D-4C22-B931-388DC2DA08D7}" sibTransId="{D1201EB9-CAFC-4230-AB83-1892D37267CD}"/>
    <dgm:cxn modelId="{06201657-1BF7-4274-A5D9-B9B8E9FC41F1}" type="presOf" srcId="{00C15DC9-13DA-48BC-8EB7-B8679C1A9292}" destId="{574B2877-D4B3-41CD-AEC5-2958F0E944F7}" srcOrd="0" destOrd="2" presId="urn:microsoft.com/office/officeart/2005/8/layout/vList2"/>
    <dgm:cxn modelId="{F1C38478-C9F5-4F08-920A-4D7AA5BB543A}" srcId="{770AAAD7-0B11-4566-AA29-A90877AA250A}" destId="{4A174FCE-0234-4CCA-A2AF-224E8CA13C89}" srcOrd="5" destOrd="0" parTransId="{93984989-72B2-475C-81C1-FBC4592E6163}" sibTransId="{722EB85B-5A77-46B6-9FCD-023388241360}"/>
    <dgm:cxn modelId="{741EDF7D-FC79-40AC-B90C-7748105C2976}" srcId="{770AAAD7-0B11-4566-AA29-A90877AA250A}" destId="{A4389427-5C25-40B0-B7A2-B198931806BC}" srcOrd="4" destOrd="0" parTransId="{7D7894B5-B562-4901-BBA7-745A763D7AD3}" sibTransId="{E0E3D425-E62F-41E9-A401-ABCE8B6A7A27}"/>
    <dgm:cxn modelId="{8486A480-E8ED-4560-AAE8-C2A846E1017B}" type="presOf" srcId="{A853C65F-5AED-4E7F-80B5-2633813B4E88}" destId="{574B2877-D4B3-41CD-AEC5-2958F0E944F7}" srcOrd="0" destOrd="1" presId="urn:microsoft.com/office/officeart/2005/8/layout/vList2"/>
    <dgm:cxn modelId="{F1D9B186-43BC-402B-9210-E4CA63C02A4E}" srcId="{09FC5BF4-3B04-4C80-9A34-87D404AD1BAE}" destId="{00C15DC9-13DA-48BC-8EB7-B8679C1A9292}" srcOrd="2" destOrd="0" parTransId="{E700EED7-6501-4269-83B9-87BB38182709}" sibTransId="{7914360C-491E-4748-A186-8904A5674468}"/>
    <dgm:cxn modelId="{C78A988B-DB4C-4119-9949-78321DD86862}" srcId="{09FC5BF4-3B04-4C80-9A34-87D404AD1BAE}" destId="{A853C65F-5AED-4E7F-80B5-2633813B4E88}" srcOrd="1" destOrd="0" parTransId="{AF6D8C6B-2CE4-4301-9DB5-49DE33CD394B}" sibTransId="{1AAD723F-D18F-4E3B-AA91-898C04292EF4}"/>
    <dgm:cxn modelId="{E2712B91-15FF-4DC3-9975-B4F39802D298}" type="presOf" srcId="{770AAAD7-0B11-4566-AA29-A90877AA250A}" destId="{1B6613A6-1530-4E20-8824-90DC76D36D04}" srcOrd="0" destOrd="0" presId="urn:microsoft.com/office/officeart/2005/8/layout/vList2"/>
    <dgm:cxn modelId="{2E2B2797-D4C0-43B2-A56A-D5563B8FA0EB}" type="presOf" srcId="{AEB06EB9-789D-4DEA-9BBA-874C198196D6}" destId="{96B071AA-2EB1-4C6D-A23A-8D1C97D9F8D6}" srcOrd="0" destOrd="0" presId="urn:microsoft.com/office/officeart/2005/8/layout/vList2"/>
    <dgm:cxn modelId="{66C9E399-A356-4A9C-800A-03A51A8B8326}" srcId="{A32D62F0-FA02-413E-AF02-77CAE63C4891}" destId="{770AAAD7-0B11-4566-AA29-A90877AA250A}" srcOrd="2" destOrd="0" parTransId="{4345C943-A18A-440B-8511-B6A3D52C70BA}" sibTransId="{60168099-57D3-4017-BF79-F8153517A35B}"/>
    <dgm:cxn modelId="{84E289A0-8C65-4A85-82F9-40556575BFB6}" srcId="{770AAAD7-0B11-4566-AA29-A90877AA250A}" destId="{FECD3B41-895A-464C-BBDB-959ABDFD958E}" srcOrd="2" destOrd="0" parTransId="{43B1AFCD-200C-4DEB-8179-4F2EE7A40808}" sibTransId="{4E4D30A5-5A8A-4DE3-B597-BFEE9998D322}"/>
    <dgm:cxn modelId="{148CA6A7-3009-475B-B126-3FB001E552BD}" type="presOf" srcId="{AB4793A0-FDA8-483A-A757-06FC7C465B98}" destId="{B3322039-06D0-4CB0-B238-E78F300A34B3}" srcOrd="0" destOrd="3" presId="urn:microsoft.com/office/officeart/2005/8/layout/vList2"/>
    <dgm:cxn modelId="{9E2C32B0-68CA-472C-A697-EB33CBBEF525}" type="presOf" srcId="{4A174FCE-0234-4CCA-A2AF-224E8CA13C89}" destId="{B3322039-06D0-4CB0-B238-E78F300A34B3}" srcOrd="0" destOrd="5" presId="urn:microsoft.com/office/officeart/2005/8/layout/vList2"/>
    <dgm:cxn modelId="{1CD574B3-8926-4A4B-A898-DB69F802A416}" type="presOf" srcId="{B18E0561-0BF8-4AB1-998A-9BD2E44A30B7}" destId="{574B2877-D4B3-41CD-AEC5-2958F0E944F7}" srcOrd="0" destOrd="0" presId="urn:microsoft.com/office/officeart/2005/8/layout/vList2"/>
    <dgm:cxn modelId="{25993FBC-7E99-4476-AD43-697687DC045B}" srcId="{A32D62F0-FA02-413E-AF02-77CAE63C4891}" destId="{09FC5BF4-3B04-4C80-9A34-87D404AD1BAE}" srcOrd="1" destOrd="0" parTransId="{18A0E738-88E5-4FFE-A92B-E09D61225598}" sibTransId="{8C8DD061-B567-4913-8A65-39CF88D1E8EF}"/>
    <dgm:cxn modelId="{4EEE5BC3-156E-4FFC-990A-EF3A84F6065A}" type="presOf" srcId="{DA3E884B-5EFB-4A22-8694-EFF66A669E9A}" destId="{96B071AA-2EB1-4C6D-A23A-8D1C97D9F8D6}" srcOrd="0" destOrd="1" presId="urn:microsoft.com/office/officeart/2005/8/layout/vList2"/>
    <dgm:cxn modelId="{7F76E5C3-8745-42B0-BA91-39046F8D4CD1}" srcId="{A32D62F0-FA02-413E-AF02-77CAE63C4891}" destId="{6047EF67-44B5-485E-9B74-3470A339F9BC}" srcOrd="0" destOrd="0" parTransId="{DDD987B4-F6E0-42F9-B1C3-1FBBA06595E3}" sibTransId="{144307C1-BDCB-40BE-8D33-1BF3C634A950}"/>
    <dgm:cxn modelId="{E50127C7-F47C-49AC-BDFE-23888F4CFC50}" srcId="{09FC5BF4-3B04-4C80-9A34-87D404AD1BAE}" destId="{B18E0561-0BF8-4AB1-998A-9BD2E44A30B7}" srcOrd="0" destOrd="0" parTransId="{900BF8B5-E575-4E5B-973E-15B39C5A8F4D}" sibTransId="{AEF60A9D-63E7-4506-9100-8E86CA5665B7}"/>
    <dgm:cxn modelId="{7D5F9FD0-57C9-4FE4-B996-3E0914BD69A0}" type="presOf" srcId="{FECD3B41-895A-464C-BBDB-959ABDFD958E}" destId="{B3322039-06D0-4CB0-B238-E78F300A34B3}" srcOrd="0" destOrd="2" presId="urn:microsoft.com/office/officeart/2005/8/layout/vList2"/>
    <dgm:cxn modelId="{EBC81DD2-A659-409F-97E3-40B3E4AA13CE}" type="presOf" srcId="{F7252008-6AA1-4E3D-892C-EC09DDDA2F66}" destId="{930E9E00-947C-49B7-9DE5-3F661358CD44}" srcOrd="0" destOrd="1" presId="urn:microsoft.com/office/officeart/2005/8/layout/vList2"/>
    <dgm:cxn modelId="{0AE8C1DB-E5AB-449B-BB80-83628CD799EB}" type="presOf" srcId="{90530A68-7E70-486D-8DE0-C0CB8B7E8AC9}" destId="{B3322039-06D0-4CB0-B238-E78F300A34B3}" srcOrd="0" destOrd="0" presId="urn:microsoft.com/office/officeart/2005/8/layout/vList2"/>
    <dgm:cxn modelId="{8E55AADC-6F64-401E-B5CC-868B9931D328}" srcId="{E222E250-4167-4B68-A37C-9CFAE6A99F77}" destId="{AEB06EB9-789D-4DEA-9BBA-874C198196D6}" srcOrd="0" destOrd="0" parTransId="{4D822989-7CCC-4A18-AFFE-971E3793B3A9}" sibTransId="{E8EB01F6-5716-4E14-B520-1ED1F6F35B00}"/>
    <dgm:cxn modelId="{539BBFE1-101D-41A4-9D0F-5BB1B71E240F}" srcId="{A32D62F0-FA02-413E-AF02-77CAE63C4891}" destId="{E222E250-4167-4B68-A37C-9CFAE6A99F77}" srcOrd="3" destOrd="0" parTransId="{46106AF7-964B-4B8D-987E-2F470F617D5B}" sibTransId="{04CF1D00-CEC3-4355-A631-B57315E6008F}"/>
    <dgm:cxn modelId="{E4C0EDE1-3B09-4AF0-B937-7EDB44304130}" type="presOf" srcId="{6047EF67-44B5-485E-9B74-3470A339F9BC}" destId="{2619F183-8635-4EC0-85AF-CBAA332C1F8C}" srcOrd="0" destOrd="0" presId="urn:microsoft.com/office/officeart/2005/8/layout/vList2"/>
    <dgm:cxn modelId="{E79C49E6-09FF-4C24-8540-85A170753351}" srcId="{770AAAD7-0B11-4566-AA29-A90877AA250A}" destId="{AB4793A0-FDA8-483A-A757-06FC7C465B98}" srcOrd="3" destOrd="0" parTransId="{EC0ACCB3-2980-46C6-AA8F-F91DAA0CE20D}" sibTransId="{261C5253-5D90-46ED-8F47-9B66ED6CB6A4}"/>
    <dgm:cxn modelId="{C8DB63FE-0B94-4A4E-B048-A361FB5BDC26}" type="presOf" srcId="{C451FB91-035D-44BE-8E31-6E092F6E7D08}" destId="{930E9E00-947C-49B7-9DE5-3F661358CD44}" srcOrd="0" destOrd="0" presId="urn:microsoft.com/office/officeart/2005/8/layout/vList2"/>
    <dgm:cxn modelId="{F9EEA18E-2A32-4F3D-844D-2A98E6A9D37B}" type="presParOf" srcId="{9B3B64C6-627C-4640-A2F9-2BAC934DF2A8}" destId="{2619F183-8635-4EC0-85AF-CBAA332C1F8C}" srcOrd="0" destOrd="0" presId="urn:microsoft.com/office/officeart/2005/8/layout/vList2"/>
    <dgm:cxn modelId="{764550B3-32EB-4D46-8165-77EA55149D6B}" type="presParOf" srcId="{9B3B64C6-627C-4640-A2F9-2BAC934DF2A8}" destId="{930E9E00-947C-49B7-9DE5-3F661358CD44}" srcOrd="1" destOrd="0" presId="urn:microsoft.com/office/officeart/2005/8/layout/vList2"/>
    <dgm:cxn modelId="{6D60CE4F-CF77-444C-87D1-F631094232DF}" type="presParOf" srcId="{9B3B64C6-627C-4640-A2F9-2BAC934DF2A8}" destId="{5F8D289F-CB9C-4917-BEB8-3E4C52AA64A7}" srcOrd="2" destOrd="0" presId="urn:microsoft.com/office/officeart/2005/8/layout/vList2"/>
    <dgm:cxn modelId="{E57F3850-6D91-4ACE-BD91-20E2C3BA7A10}" type="presParOf" srcId="{9B3B64C6-627C-4640-A2F9-2BAC934DF2A8}" destId="{574B2877-D4B3-41CD-AEC5-2958F0E944F7}" srcOrd="3" destOrd="0" presId="urn:microsoft.com/office/officeart/2005/8/layout/vList2"/>
    <dgm:cxn modelId="{4B8C4276-F9E4-4888-B6F9-8D8F26488114}" type="presParOf" srcId="{9B3B64C6-627C-4640-A2F9-2BAC934DF2A8}" destId="{1B6613A6-1530-4E20-8824-90DC76D36D04}" srcOrd="4" destOrd="0" presId="urn:microsoft.com/office/officeart/2005/8/layout/vList2"/>
    <dgm:cxn modelId="{513B1B25-04A1-4E6F-BDDD-429D0F044718}" type="presParOf" srcId="{9B3B64C6-627C-4640-A2F9-2BAC934DF2A8}" destId="{B3322039-06D0-4CB0-B238-E78F300A34B3}" srcOrd="5" destOrd="0" presId="urn:microsoft.com/office/officeart/2005/8/layout/vList2"/>
    <dgm:cxn modelId="{619985EC-404E-4D5F-BF01-8D6432832DD4}" type="presParOf" srcId="{9B3B64C6-627C-4640-A2F9-2BAC934DF2A8}" destId="{79AFA3AC-BF41-4625-A421-542DA6A85ABC}" srcOrd="6" destOrd="0" presId="urn:microsoft.com/office/officeart/2005/8/layout/vList2"/>
    <dgm:cxn modelId="{573B22D2-D7B2-4878-BE32-116BC15ABBEE}" type="presParOf" srcId="{9B3B64C6-627C-4640-A2F9-2BAC934DF2A8}" destId="{96B071AA-2EB1-4C6D-A23A-8D1C97D9F8D6}" srcOrd="7"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A32D62F0-FA02-413E-AF02-77CAE63C4891}"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ZA"/>
        </a:p>
      </dgm:t>
    </dgm:pt>
    <dgm:pt modelId="{6047EF67-44B5-485E-9B74-3470A339F9BC}">
      <dgm:prSet phldrT="[Text]"/>
      <dgm:spPr/>
      <dgm:t>
        <a:bodyPr/>
        <a:lstStyle/>
        <a:p>
          <a:r>
            <a:rPr lang="en-ZA" dirty="0"/>
            <a:t>Model Selection</a:t>
          </a:r>
        </a:p>
      </dgm:t>
    </dgm:pt>
    <dgm:pt modelId="{DDD987B4-F6E0-42F9-B1C3-1FBBA06595E3}" type="parTrans" cxnId="{7F76E5C3-8745-42B0-BA91-39046F8D4CD1}">
      <dgm:prSet/>
      <dgm:spPr/>
      <dgm:t>
        <a:bodyPr/>
        <a:lstStyle/>
        <a:p>
          <a:endParaRPr lang="en-ZA"/>
        </a:p>
      </dgm:t>
    </dgm:pt>
    <dgm:pt modelId="{144307C1-BDCB-40BE-8D33-1BF3C634A950}" type="sibTrans" cxnId="{7F76E5C3-8745-42B0-BA91-39046F8D4CD1}">
      <dgm:prSet/>
      <dgm:spPr/>
      <dgm:t>
        <a:bodyPr/>
        <a:lstStyle/>
        <a:p>
          <a:endParaRPr lang="en-ZA"/>
        </a:p>
      </dgm:t>
    </dgm:pt>
    <dgm:pt modelId="{C451FB91-035D-44BE-8E31-6E092F6E7D08}">
      <dgm:prSet phldrT="[Text]"/>
      <dgm:spPr/>
      <dgm:t>
        <a:bodyPr/>
        <a:lstStyle/>
        <a:p>
          <a:r>
            <a:rPr lang="en-ZA" dirty="0"/>
            <a:t>Ridge/Lasso/Logistic Regression</a:t>
          </a:r>
        </a:p>
      </dgm:t>
    </dgm:pt>
    <dgm:pt modelId="{11922504-DCFD-4CD7-A0B6-29D8667010FB}" type="parTrans" cxnId="{E3C8E228-5C84-4B98-8B89-BF707EDB18A0}">
      <dgm:prSet/>
      <dgm:spPr/>
      <dgm:t>
        <a:bodyPr/>
        <a:lstStyle/>
        <a:p>
          <a:endParaRPr lang="en-ZA"/>
        </a:p>
      </dgm:t>
    </dgm:pt>
    <dgm:pt modelId="{808DEB54-C806-4CAF-AED8-95324706CC58}" type="sibTrans" cxnId="{E3C8E228-5C84-4B98-8B89-BF707EDB18A0}">
      <dgm:prSet/>
      <dgm:spPr/>
      <dgm:t>
        <a:bodyPr/>
        <a:lstStyle/>
        <a:p>
          <a:endParaRPr lang="en-ZA"/>
        </a:p>
      </dgm:t>
    </dgm:pt>
    <dgm:pt modelId="{09FC5BF4-3B04-4C80-9A34-87D404AD1BAE}">
      <dgm:prSet phldrT="[Text]"/>
      <dgm:spPr/>
      <dgm:t>
        <a:bodyPr/>
        <a:lstStyle/>
        <a:p>
          <a:r>
            <a:rPr lang="en-ZA" dirty="0"/>
            <a:t>Model enhancement</a:t>
          </a:r>
        </a:p>
      </dgm:t>
    </dgm:pt>
    <dgm:pt modelId="{18A0E738-88E5-4FFE-A92B-E09D61225598}" type="parTrans" cxnId="{25993FBC-7E99-4476-AD43-697687DC045B}">
      <dgm:prSet/>
      <dgm:spPr/>
      <dgm:t>
        <a:bodyPr/>
        <a:lstStyle/>
        <a:p>
          <a:endParaRPr lang="en-ZA"/>
        </a:p>
      </dgm:t>
    </dgm:pt>
    <dgm:pt modelId="{8C8DD061-B567-4913-8A65-39CF88D1E8EF}" type="sibTrans" cxnId="{25993FBC-7E99-4476-AD43-697687DC045B}">
      <dgm:prSet/>
      <dgm:spPr/>
      <dgm:t>
        <a:bodyPr/>
        <a:lstStyle/>
        <a:p>
          <a:endParaRPr lang="en-ZA"/>
        </a:p>
      </dgm:t>
    </dgm:pt>
    <dgm:pt modelId="{B18E0561-0BF8-4AB1-998A-9BD2E44A30B7}">
      <dgm:prSet phldrT="[Text]"/>
      <dgm:spPr/>
      <dgm:t>
        <a:bodyPr/>
        <a:lstStyle/>
        <a:p>
          <a:r>
            <a:rPr lang="en-ZA" dirty="0"/>
            <a:t>Ensembles</a:t>
          </a:r>
        </a:p>
      </dgm:t>
    </dgm:pt>
    <dgm:pt modelId="{900BF8B5-E575-4E5B-973E-15B39C5A8F4D}" type="parTrans" cxnId="{E50127C7-F47C-49AC-BDFE-23888F4CFC50}">
      <dgm:prSet/>
      <dgm:spPr/>
      <dgm:t>
        <a:bodyPr/>
        <a:lstStyle/>
        <a:p>
          <a:endParaRPr lang="en-ZA"/>
        </a:p>
      </dgm:t>
    </dgm:pt>
    <dgm:pt modelId="{AEF60A9D-63E7-4506-9100-8E86CA5665B7}" type="sibTrans" cxnId="{E50127C7-F47C-49AC-BDFE-23888F4CFC50}">
      <dgm:prSet/>
      <dgm:spPr/>
      <dgm:t>
        <a:bodyPr/>
        <a:lstStyle/>
        <a:p>
          <a:endParaRPr lang="en-ZA"/>
        </a:p>
      </dgm:t>
    </dgm:pt>
    <dgm:pt modelId="{F7252008-6AA1-4E3D-892C-EC09DDDA2F66}">
      <dgm:prSet phldrT="[Text]"/>
      <dgm:spPr/>
      <dgm:t>
        <a:bodyPr/>
        <a:lstStyle/>
        <a:p>
          <a:r>
            <a:rPr lang="en-ZA" dirty="0"/>
            <a:t>Gradient Boosted Decision Trees</a:t>
          </a:r>
        </a:p>
      </dgm:t>
    </dgm:pt>
    <dgm:pt modelId="{709D38ED-0190-4721-91F9-8F3AD5FB0FB2}" type="parTrans" cxnId="{71852E03-BBEB-4B7E-918F-B99F7426FCA4}">
      <dgm:prSet/>
      <dgm:spPr/>
      <dgm:t>
        <a:bodyPr/>
        <a:lstStyle/>
        <a:p>
          <a:endParaRPr lang="en-ZA"/>
        </a:p>
      </dgm:t>
    </dgm:pt>
    <dgm:pt modelId="{F9CCCDDC-F610-4F84-A7DF-09BD6DA9FB0B}" type="sibTrans" cxnId="{71852E03-BBEB-4B7E-918F-B99F7426FCA4}">
      <dgm:prSet/>
      <dgm:spPr/>
      <dgm:t>
        <a:bodyPr/>
        <a:lstStyle/>
        <a:p>
          <a:endParaRPr lang="en-ZA"/>
        </a:p>
      </dgm:t>
    </dgm:pt>
    <dgm:pt modelId="{770AAAD7-0B11-4566-AA29-A90877AA250A}">
      <dgm:prSet phldrT="[Text]"/>
      <dgm:spPr/>
      <dgm:t>
        <a:bodyPr/>
        <a:lstStyle/>
        <a:p>
          <a:r>
            <a:rPr lang="en-ZA" dirty="0"/>
            <a:t>Explaining Interpretability</a:t>
          </a:r>
        </a:p>
      </dgm:t>
    </dgm:pt>
    <dgm:pt modelId="{4345C943-A18A-440B-8511-B6A3D52C70BA}" type="parTrans" cxnId="{66C9E399-A356-4A9C-800A-03A51A8B8326}">
      <dgm:prSet/>
      <dgm:spPr/>
      <dgm:t>
        <a:bodyPr/>
        <a:lstStyle/>
        <a:p>
          <a:endParaRPr lang="en-ZA"/>
        </a:p>
      </dgm:t>
    </dgm:pt>
    <dgm:pt modelId="{60168099-57D3-4017-BF79-F8153517A35B}" type="sibTrans" cxnId="{66C9E399-A356-4A9C-800A-03A51A8B8326}">
      <dgm:prSet/>
      <dgm:spPr/>
      <dgm:t>
        <a:bodyPr/>
        <a:lstStyle/>
        <a:p>
          <a:endParaRPr lang="en-ZA"/>
        </a:p>
      </dgm:t>
    </dgm:pt>
    <dgm:pt modelId="{90530A68-7E70-486D-8DE0-C0CB8B7E8AC9}">
      <dgm:prSet phldrT="[Text]"/>
      <dgm:spPr/>
      <dgm:t>
        <a:bodyPr/>
        <a:lstStyle/>
        <a:p>
          <a:r>
            <a:rPr lang="en-ZA" dirty="0"/>
            <a:t>Fit linear model to predictions using top features</a:t>
          </a:r>
        </a:p>
      </dgm:t>
    </dgm:pt>
    <dgm:pt modelId="{BDDFC530-421D-4C22-B931-388DC2DA08D7}" type="parTrans" cxnId="{E62EA676-190D-40BC-9610-1CAFF2A81D5F}">
      <dgm:prSet/>
      <dgm:spPr/>
      <dgm:t>
        <a:bodyPr/>
        <a:lstStyle/>
        <a:p>
          <a:endParaRPr lang="en-ZA"/>
        </a:p>
      </dgm:t>
    </dgm:pt>
    <dgm:pt modelId="{D1201EB9-CAFC-4230-AB83-1892D37267CD}" type="sibTrans" cxnId="{E62EA676-190D-40BC-9610-1CAFF2A81D5F}">
      <dgm:prSet/>
      <dgm:spPr/>
      <dgm:t>
        <a:bodyPr/>
        <a:lstStyle/>
        <a:p>
          <a:endParaRPr lang="en-ZA"/>
        </a:p>
      </dgm:t>
    </dgm:pt>
    <dgm:pt modelId="{D5726C13-AD89-4D03-B217-D83D20504957}">
      <dgm:prSet phldrT="[Text]"/>
      <dgm:spPr/>
      <dgm:t>
        <a:bodyPr/>
        <a:lstStyle/>
        <a:p>
          <a:r>
            <a:rPr lang="en-ZA" dirty="0"/>
            <a:t>Random Forests</a:t>
          </a:r>
        </a:p>
      </dgm:t>
    </dgm:pt>
    <dgm:pt modelId="{8F723A76-3CDE-4103-BD10-EE4CD8A00DE5}" type="parTrans" cxnId="{C8F5C065-D2FE-4230-B193-FFCB90D6E9DA}">
      <dgm:prSet/>
      <dgm:spPr/>
      <dgm:t>
        <a:bodyPr/>
        <a:lstStyle/>
        <a:p>
          <a:endParaRPr lang="en-ZA"/>
        </a:p>
      </dgm:t>
    </dgm:pt>
    <dgm:pt modelId="{CE6022CC-2983-4109-AE39-DD577D017AC7}" type="sibTrans" cxnId="{C8F5C065-D2FE-4230-B193-FFCB90D6E9DA}">
      <dgm:prSet/>
      <dgm:spPr/>
      <dgm:t>
        <a:bodyPr/>
        <a:lstStyle/>
        <a:p>
          <a:endParaRPr lang="en-ZA"/>
        </a:p>
      </dgm:t>
    </dgm:pt>
    <dgm:pt modelId="{062B84DC-798E-4FAE-BBF0-B2306AEB3883}">
      <dgm:prSet phldrT="[Text]"/>
      <dgm:spPr/>
      <dgm:t>
        <a:bodyPr/>
        <a:lstStyle/>
        <a:p>
          <a:r>
            <a:rPr lang="en-ZA" dirty="0"/>
            <a:t>Neural Nets (max 2 layers, sqrt(features) per layer)</a:t>
          </a:r>
        </a:p>
      </dgm:t>
    </dgm:pt>
    <dgm:pt modelId="{6BFD3D5D-E285-4C37-B60D-4F9A140720A9}" type="parTrans" cxnId="{FB63442B-514E-49F8-89D6-B18F2E935D55}">
      <dgm:prSet/>
      <dgm:spPr/>
      <dgm:t>
        <a:bodyPr/>
        <a:lstStyle/>
        <a:p>
          <a:endParaRPr lang="en-ZA"/>
        </a:p>
      </dgm:t>
    </dgm:pt>
    <dgm:pt modelId="{EEFA5B42-1346-4ADB-889F-742AF330C4BA}" type="sibTrans" cxnId="{FB63442B-514E-49F8-89D6-B18F2E935D55}">
      <dgm:prSet/>
      <dgm:spPr/>
      <dgm:t>
        <a:bodyPr/>
        <a:lstStyle/>
        <a:p>
          <a:endParaRPr lang="en-ZA"/>
        </a:p>
      </dgm:t>
    </dgm:pt>
    <dgm:pt modelId="{6872D358-D5F5-41E0-ABCC-21B8A54CED30}">
      <dgm:prSet phldrT="[Text]"/>
      <dgm:spPr/>
      <dgm:t>
        <a:bodyPr/>
        <a:lstStyle/>
        <a:p>
          <a:r>
            <a:rPr lang="en-ZA" dirty="0"/>
            <a:t>Semi-supervised learning</a:t>
          </a:r>
        </a:p>
      </dgm:t>
    </dgm:pt>
    <dgm:pt modelId="{3CFAA6B9-9346-47CE-8CF8-96BC369000D9}" type="parTrans" cxnId="{C79E9433-D10A-47C0-8475-2FBE763A4EE4}">
      <dgm:prSet/>
      <dgm:spPr/>
      <dgm:t>
        <a:bodyPr/>
        <a:lstStyle/>
        <a:p>
          <a:endParaRPr lang="en-ZA"/>
        </a:p>
      </dgm:t>
    </dgm:pt>
    <dgm:pt modelId="{BD5C2378-B3FA-4BAF-AAAE-B8DB373C3279}" type="sibTrans" cxnId="{C79E9433-D10A-47C0-8475-2FBE763A4EE4}">
      <dgm:prSet/>
      <dgm:spPr/>
      <dgm:t>
        <a:bodyPr/>
        <a:lstStyle/>
        <a:p>
          <a:endParaRPr lang="en-ZA"/>
        </a:p>
      </dgm:t>
    </dgm:pt>
    <dgm:pt modelId="{183104E9-97F3-422F-981B-CDAE93D074B1}">
      <dgm:prSet phldrT="[Text]"/>
      <dgm:spPr/>
      <dgm:t>
        <a:bodyPr/>
        <a:lstStyle/>
        <a:p>
          <a:r>
            <a:rPr lang="en-ZA" dirty="0"/>
            <a:t>Transfer learning</a:t>
          </a:r>
        </a:p>
      </dgm:t>
    </dgm:pt>
    <dgm:pt modelId="{AE9E4F56-21E1-4DE3-BFE9-592D5F8780CA}" type="parTrans" cxnId="{F7CA4287-D7E8-45E1-85C5-E6B033D533ED}">
      <dgm:prSet/>
      <dgm:spPr/>
      <dgm:t>
        <a:bodyPr/>
        <a:lstStyle/>
        <a:p>
          <a:endParaRPr lang="en-ZA"/>
        </a:p>
      </dgm:t>
    </dgm:pt>
    <dgm:pt modelId="{28B52B38-BFAF-40E6-8B41-1F0C402DAE8C}" type="sibTrans" cxnId="{F7CA4287-D7E8-45E1-85C5-E6B033D533ED}">
      <dgm:prSet/>
      <dgm:spPr/>
      <dgm:t>
        <a:bodyPr/>
        <a:lstStyle/>
        <a:p>
          <a:endParaRPr lang="en-ZA"/>
        </a:p>
      </dgm:t>
    </dgm:pt>
    <dgm:pt modelId="{AC7BE891-F402-4824-836F-EDA4A9A5513F}">
      <dgm:prSet phldrT="[Text]"/>
      <dgm:spPr/>
      <dgm:t>
        <a:bodyPr/>
        <a:lstStyle/>
        <a:p>
          <a:r>
            <a:rPr lang="en-ZA" dirty="0"/>
            <a:t>Deep learning</a:t>
          </a:r>
        </a:p>
      </dgm:t>
    </dgm:pt>
    <dgm:pt modelId="{D0A2FD93-6EEA-4913-9256-028B6960D2E7}" type="parTrans" cxnId="{CA7C5C61-6F0F-487F-96DC-C8B6E3734238}">
      <dgm:prSet/>
      <dgm:spPr/>
      <dgm:t>
        <a:bodyPr/>
        <a:lstStyle/>
        <a:p>
          <a:endParaRPr lang="en-ZA"/>
        </a:p>
      </dgm:t>
    </dgm:pt>
    <dgm:pt modelId="{597704D3-B1D5-4334-AE9B-640B9036F85E}" type="sibTrans" cxnId="{CA7C5C61-6F0F-487F-96DC-C8B6E3734238}">
      <dgm:prSet/>
      <dgm:spPr/>
      <dgm:t>
        <a:bodyPr/>
        <a:lstStyle/>
        <a:p>
          <a:endParaRPr lang="en-ZA"/>
        </a:p>
      </dgm:t>
    </dgm:pt>
    <dgm:pt modelId="{B207101A-7AA8-4290-8730-D6B54B2A3223}">
      <dgm:prSet phldrT="[Text]"/>
      <dgm:spPr/>
      <dgm:t>
        <a:bodyPr/>
        <a:lstStyle/>
        <a:p>
          <a:r>
            <a:rPr lang="en-ZA" dirty="0"/>
            <a:t>Hardware</a:t>
          </a:r>
        </a:p>
      </dgm:t>
    </dgm:pt>
    <dgm:pt modelId="{4B6DF528-7EB1-49F2-B807-E3FB4236CB7C}" type="parTrans" cxnId="{061BE698-9AFF-4CE0-A541-6E9471EA3B76}">
      <dgm:prSet/>
      <dgm:spPr/>
      <dgm:t>
        <a:bodyPr/>
        <a:lstStyle/>
        <a:p>
          <a:endParaRPr lang="en-ZA"/>
        </a:p>
      </dgm:t>
    </dgm:pt>
    <dgm:pt modelId="{0DF506DD-F2A5-488B-B1DC-BB247ADA2C93}" type="sibTrans" cxnId="{061BE698-9AFF-4CE0-A541-6E9471EA3B76}">
      <dgm:prSet/>
      <dgm:spPr/>
      <dgm:t>
        <a:bodyPr/>
        <a:lstStyle/>
        <a:p>
          <a:endParaRPr lang="en-ZA"/>
        </a:p>
      </dgm:t>
    </dgm:pt>
    <dgm:pt modelId="{6B3BECEC-95D4-45A5-AF45-51542FC1161A}">
      <dgm:prSet phldrT="[Text]"/>
      <dgm:spPr/>
      <dgm:t>
        <a:bodyPr/>
        <a:lstStyle/>
        <a:p>
          <a:r>
            <a:rPr lang="en-ZA" dirty="0"/>
            <a:t>GPU’s</a:t>
          </a:r>
        </a:p>
      </dgm:t>
    </dgm:pt>
    <dgm:pt modelId="{1E02B602-2A5F-4CDF-BD28-56061FC5D92F}" type="parTrans" cxnId="{F7577C2A-BFFE-49F0-8AF8-11E6B0023FCD}">
      <dgm:prSet/>
      <dgm:spPr/>
      <dgm:t>
        <a:bodyPr/>
        <a:lstStyle/>
        <a:p>
          <a:endParaRPr lang="en-ZA"/>
        </a:p>
      </dgm:t>
    </dgm:pt>
    <dgm:pt modelId="{23783AC6-ABCC-4807-B9AD-D559B8D0F7FD}" type="sibTrans" cxnId="{F7577C2A-BFFE-49F0-8AF8-11E6B0023FCD}">
      <dgm:prSet/>
      <dgm:spPr/>
      <dgm:t>
        <a:bodyPr/>
        <a:lstStyle/>
        <a:p>
          <a:endParaRPr lang="en-ZA"/>
        </a:p>
      </dgm:t>
    </dgm:pt>
    <dgm:pt modelId="{FC3DA0FD-30D0-4718-9015-5E3E4754AD3F}">
      <dgm:prSet phldrT="[Text]"/>
      <dgm:spPr/>
      <dgm:t>
        <a:bodyPr/>
        <a:lstStyle/>
        <a:p>
          <a:r>
            <a:rPr lang="en-ZA" dirty="0"/>
            <a:t>Lots of RAM</a:t>
          </a:r>
        </a:p>
      </dgm:t>
    </dgm:pt>
    <dgm:pt modelId="{7D754BED-6588-47A8-BA8B-3B00FF6E2706}" type="parTrans" cxnId="{E519CA02-5CF8-477F-811D-DAC08797BA17}">
      <dgm:prSet/>
      <dgm:spPr/>
      <dgm:t>
        <a:bodyPr/>
        <a:lstStyle/>
        <a:p>
          <a:endParaRPr lang="en-ZA"/>
        </a:p>
      </dgm:t>
    </dgm:pt>
    <dgm:pt modelId="{A5DAC264-7870-4E5B-A4CC-5924A195BD84}" type="sibTrans" cxnId="{E519CA02-5CF8-477F-811D-DAC08797BA17}">
      <dgm:prSet/>
      <dgm:spPr/>
      <dgm:t>
        <a:bodyPr/>
        <a:lstStyle/>
        <a:p>
          <a:endParaRPr lang="en-ZA"/>
        </a:p>
      </dgm:t>
    </dgm:pt>
    <dgm:pt modelId="{E377B80A-5343-4D39-9F62-6D60425E5A87}">
      <dgm:prSet phldrT="[Text]"/>
      <dgm:spPr/>
      <dgm:t>
        <a:bodyPr/>
        <a:lstStyle/>
        <a:p>
          <a:r>
            <a:rPr lang="en-ZA" dirty="0"/>
            <a:t>Larger than memory libraries</a:t>
          </a:r>
        </a:p>
      </dgm:t>
    </dgm:pt>
    <dgm:pt modelId="{883B18B3-DEB7-416B-B5D9-7AFBFB15D8C4}" type="parTrans" cxnId="{94450781-087C-44EF-AC7D-F77D68E75C72}">
      <dgm:prSet/>
      <dgm:spPr/>
      <dgm:t>
        <a:bodyPr/>
        <a:lstStyle/>
        <a:p>
          <a:endParaRPr lang="en-ZA"/>
        </a:p>
      </dgm:t>
    </dgm:pt>
    <dgm:pt modelId="{3DCB3555-BAB7-4E91-A3F1-C4F0674E4993}" type="sibTrans" cxnId="{94450781-087C-44EF-AC7D-F77D68E75C72}">
      <dgm:prSet/>
      <dgm:spPr/>
      <dgm:t>
        <a:bodyPr/>
        <a:lstStyle/>
        <a:p>
          <a:endParaRPr lang="en-ZA"/>
        </a:p>
      </dgm:t>
    </dgm:pt>
    <dgm:pt modelId="{4D80E52E-4A23-49FD-A834-3756DC47A772}">
      <dgm:prSet phldrT="[Text]"/>
      <dgm:spPr/>
      <dgm:t>
        <a:bodyPr/>
        <a:lstStyle/>
        <a:p>
          <a:r>
            <a:rPr lang="en-ZA" dirty="0"/>
            <a:t>Hyper parameter tuning</a:t>
          </a:r>
        </a:p>
      </dgm:t>
    </dgm:pt>
    <dgm:pt modelId="{F1C1EF0E-AE4D-4911-B3BA-E2BE8158D774}" type="parTrans" cxnId="{6F864C55-87D8-4F75-8946-FD1C1E9B102E}">
      <dgm:prSet/>
      <dgm:spPr/>
      <dgm:t>
        <a:bodyPr/>
        <a:lstStyle/>
        <a:p>
          <a:endParaRPr lang="en-ZA"/>
        </a:p>
      </dgm:t>
    </dgm:pt>
    <dgm:pt modelId="{EBF4C45D-94D4-46F4-90B7-D90A6AAA17DA}" type="sibTrans" cxnId="{6F864C55-87D8-4F75-8946-FD1C1E9B102E}">
      <dgm:prSet/>
      <dgm:spPr/>
      <dgm:t>
        <a:bodyPr/>
        <a:lstStyle/>
        <a:p>
          <a:endParaRPr lang="en-ZA"/>
        </a:p>
      </dgm:t>
    </dgm:pt>
    <dgm:pt modelId="{AAFBF8C0-5164-4525-AE62-38D5D11AF220}">
      <dgm:prSet phldrT="[Text]"/>
      <dgm:spPr/>
      <dgm:t>
        <a:bodyPr/>
        <a:lstStyle/>
        <a:p>
          <a:r>
            <a:rPr lang="en-ZA" dirty="0"/>
            <a:t>Various packages, ELI5 and SHAP noteworthy</a:t>
          </a:r>
        </a:p>
      </dgm:t>
    </dgm:pt>
    <dgm:pt modelId="{6259F159-4DFF-45E0-A782-2A1DCE077928}" type="parTrans" cxnId="{3062CC34-1144-4CAB-837A-BCC0A28024DA}">
      <dgm:prSet/>
      <dgm:spPr/>
      <dgm:t>
        <a:bodyPr/>
        <a:lstStyle/>
        <a:p>
          <a:endParaRPr lang="en-ZA"/>
        </a:p>
      </dgm:t>
    </dgm:pt>
    <dgm:pt modelId="{EDE180F7-BB29-4354-8D73-D03DBDC0B7B3}" type="sibTrans" cxnId="{3062CC34-1144-4CAB-837A-BCC0A28024DA}">
      <dgm:prSet/>
      <dgm:spPr/>
      <dgm:t>
        <a:bodyPr/>
        <a:lstStyle/>
        <a:p>
          <a:endParaRPr lang="en-ZA"/>
        </a:p>
      </dgm:t>
    </dgm:pt>
    <dgm:pt modelId="{9B3B64C6-627C-4640-A2F9-2BAC934DF2A8}" type="pres">
      <dgm:prSet presAssocID="{A32D62F0-FA02-413E-AF02-77CAE63C4891}" presName="linear" presStyleCnt="0">
        <dgm:presLayoutVars>
          <dgm:animLvl val="lvl"/>
          <dgm:resizeHandles val="exact"/>
        </dgm:presLayoutVars>
      </dgm:prSet>
      <dgm:spPr/>
    </dgm:pt>
    <dgm:pt modelId="{2619F183-8635-4EC0-85AF-CBAA332C1F8C}" type="pres">
      <dgm:prSet presAssocID="{6047EF67-44B5-485E-9B74-3470A339F9BC}" presName="parentText" presStyleLbl="node1" presStyleIdx="0" presStyleCnt="4">
        <dgm:presLayoutVars>
          <dgm:chMax val="0"/>
          <dgm:bulletEnabled val="1"/>
        </dgm:presLayoutVars>
      </dgm:prSet>
      <dgm:spPr/>
    </dgm:pt>
    <dgm:pt modelId="{930E9E00-947C-49B7-9DE5-3F661358CD44}" type="pres">
      <dgm:prSet presAssocID="{6047EF67-44B5-485E-9B74-3470A339F9BC}" presName="childText" presStyleLbl="revTx" presStyleIdx="0" presStyleCnt="4">
        <dgm:presLayoutVars>
          <dgm:bulletEnabled val="1"/>
        </dgm:presLayoutVars>
      </dgm:prSet>
      <dgm:spPr/>
    </dgm:pt>
    <dgm:pt modelId="{5F8D289F-CB9C-4917-BEB8-3E4C52AA64A7}" type="pres">
      <dgm:prSet presAssocID="{09FC5BF4-3B04-4C80-9A34-87D404AD1BAE}" presName="parentText" presStyleLbl="node1" presStyleIdx="1" presStyleCnt="4">
        <dgm:presLayoutVars>
          <dgm:chMax val="0"/>
          <dgm:bulletEnabled val="1"/>
        </dgm:presLayoutVars>
      </dgm:prSet>
      <dgm:spPr/>
    </dgm:pt>
    <dgm:pt modelId="{574B2877-D4B3-41CD-AEC5-2958F0E944F7}" type="pres">
      <dgm:prSet presAssocID="{09FC5BF4-3B04-4C80-9A34-87D404AD1BAE}" presName="childText" presStyleLbl="revTx" presStyleIdx="1" presStyleCnt="4">
        <dgm:presLayoutVars>
          <dgm:bulletEnabled val="1"/>
        </dgm:presLayoutVars>
      </dgm:prSet>
      <dgm:spPr/>
    </dgm:pt>
    <dgm:pt modelId="{1B6613A6-1530-4E20-8824-90DC76D36D04}" type="pres">
      <dgm:prSet presAssocID="{770AAAD7-0B11-4566-AA29-A90877AA250A}" presName="parentText" presStyleLbl="node1" presStyleIdx="2" presStyleCnt="4">
        <dgm:presLayoutVars>
          <dgm:chMax val="0"/>
          <dgm:bulletEnabled val="1"/>
        </dgm:presLayoutVars>
      </dgm:prSet>
      <dgm:spPr/>
    </dgm:pt>
    <dgm:pt modelId="{B3322039-06D0-4CB0-B238-E78F300A34B3}" type="pres">
      <dgm:prSet presAssocID="{770AAAD7-0B11-4566-AA29-A90877AA250A}" presName="childText" presStyleLbl="revTx" presStyleIdx="2" presStyleCnt="4">
        <dgm:presLayoutVars>
          <dgm:bulletEnabled val="1"/>
        </dgm:presLayoutVars>
      </dgm:prSet>
      <dgm:spPr/>
    </dgm:pt>
    <dgm:pt modelId="{F33A3CF1-E916-4906-AF69-3CCC121FFFC0}" type="pres">
      <dgm:prSet presAssocID="{B207101A-7AA8-4290-8730-D6B54B2A3223}" presName="parentText" presStyleLbl="node1" presStyleIdx="3" presStyleCnt="4">
        <dgm:presLayoutVars>
          <dgm:chMax val="0"/>
          <dgm:bulletEnabled val="1"/>
        </dgm:presLayoutVars>
      </dgm:prSet>
      <dgm:spPr/>
    </dgm:pt>
    <dgm:pt modelId="{782A03AA-1C69-4C84-8BD2-5D405AE003EC}" type="pres">
      <dgm:prSet presAssocID="{B207101A-7AA8-4290-8730-D6B54B2A3223}" presName="childText" presStyleLbl="revTx" presStyleIdx="3" presStyleCnt="4">
        <dgm:presLayoutVars>
          <dgm:bulletEnabled val="1"/>
        </dgm:presLayoutVars>
      </dgm:prSet>
      <dgm:spPr/>
    </dgm:pt>
  </dgm:ptLst>
  <dgm:cxnLst>
    <dgm:cxn modelId="{E519CA02-5CF8-477F-811D-DAC08797BA17}" srcId="{B207101A-7AA8-4290-8730-D6B54B2A3223}" destId="{FC3DA0FD-30D0-4718-9015-5E3E4754AD3F}" srcOrd="1" destOrd="0" parTransId="{7D754BED-6588-47A8-BA8B-3B00FF6E2706}" sibTransId="{A5DAC264-7870-4E5B-A4CC-5924A195BD84}"/>
    <dgm:cxn modelId="{71852E03-BBEB-4B7E-918F-B99F7426FCA4}" srcId="{6047EF67-44B5-485E-9B74-3470A339F9BC}" destId="{F7252008-6AA1-4E3D-892C-EC09DDDA2F66}" srcOrd="1" destOrd="0" parTransId="{709D38ED-0190-4721-91F9-8F3AD5FB0FB2}" sibTransId="{F9CCCDDC-F610-4F84-A7DF-09BD6DA9FB0B}"/>
    <dgm:cxn modelId="{416AE319-6AAD-493D-8E36-3582B68EE8D0}" type="presOf" srcId="{A32D62F0-FA02-413E-AF02-77CAE63C4891}" destId="{9B3B64C6-627C-4640-A2F9-2BAC934DF2A8}" srcOrd="0" destOrd="0" presId="urn:microsoft.com/office/officeart/2005/8/layout/vList2"/>
    <dgm:cxn modelId="{E3C8E228-5C84-4B98-8B89-BF707EDB18A0}" srcId="{6047EF67-44B5-485E-9B74-3470A339F9BC}" destId="{C451FB91-035D-44BE-8E31-6E092F6E7D08}" srcOrd="0" destOrd="0" parTransId="{11922504-DCFD-4CD7-A0B6-29D8667010FB}" sibTransId="{808DEB54-C806-4CAF-AED8-95324706CC58}"/>
    <dgm:cxn modelId="{F7577C2A-BFFE-49F0-8AF8-11E6B0023FCD}" srcId="{B207101A-7AA8-4290-8730-D6B54B2A3223}" destId="{6B3BECEC-95D4-45A5-AF45-51542FC1161A}" srcOrd="0" destOrd="0" parTransId="{1E02B602-2A5F-4CDF-BD28-56061FC5D92F}" sibTransId="{23783AC6-ABCC-4807-B9AD-D559B8D0F7FD}"/>
    <dgm:cxn modelId="{FB63442B-514E-49F8-89D6-B18F2E935D55}" srcId="{6047EF67-44B5-485E-9B74-3470A339F9BC}" destId="{062B84DC-798E-4FAE-BBF0-B2306AEB3883}" srcOrd="3" destOrd="0" parTransId="{6BFD3D5D-E285-4C37-B60D-4F9A140720A9}" sibTransId="{EEFA5B42-1346-4ADB-889F-742AF330C4BA}"/>
    <dgm:cxn modelId="{C79E9433-D10A-47C0-8475-2FBE763A4EE4}" srcId="{09FC5BF4-3B04-4C80-9A34-87D404AD1BAE}" destId="{6872D358-D5F5-41E0-ABCC-21B8A54CED30}" srcOrd="2" destOrd="0" parTransId="{3CFAA6B9-9346-47CE-8CF8-96BC369000D9}" sibTransId="{BD5C2378-B3FA-4BAF-AAAE-B8DB373C3279}"/>
    <dgm:cxn modelId="{3062CC34-1144-4CAB-837A-BCC0A28024DA}" srcId="{770AAAD7-0B11-4566-AA29-A90877AA250A}" destId="{AAFBF8C0-5164-4525-AE62-38D5D11AF220}" srcOrd="0" destOrd="0" parTransId="{6259F159-4DFF-45E0-A782-2A1DCE077928}" sibTransId="{EDE180F7-BB29-4354-8D73-D03DBDC0B7B3}"/>
    <dgm:cxn modelId="{9709ED36-AA12-4F34-BF9F-CF556634F86E}" type="presOf" srcId="{D5726C13-AD89-4D03-B217-D83D20504957}" destId="{930E9E00-947C-49B7-9DE5-3F661358CD44}" srcOrd="0" destOrd="2" presId="urn:microsoft.com/office/officeart/2005/8/layout/vList2"/>
    <dgm:cxn modelId="{E5BCF23E-C4F4-47B4-AFA9-A783216FAED1}" type="presOf" srcId="{09FC5BF4-3B04-4C80-9A34-87D404AD1BAE}" destId="{5F8D289F-CB9C-4917-BEB8-3E4C52AA64A7}" srcOrd="0" destOrd="0" presId="urn:microsoft.com/office/officeart/2005/8/layout/vList2"/>
    <dgm:cxn modelId="{CA7C5C61-6F0F-487F-96DC-C8B6E3734238}" srcId="{6047EF67-44B5-485E-9B74-3470A339F9BC}" destId="{AC7BE891-F402-4824-836F-EDA4A9A5513F}" srcOrd="4" destOrd="0" parTransId="{D0A2FD93-6EEA-4913-9256-028B6960D2E7}" sibTransId="{597704D3-B1D5-4334-AE9B-640B9036F85E}"/>
    <dgm:cxn modelId="{C9E9CD44-C9CE-4A69-9298-EB355FF3884B}" type="presOf" srcId="{FC3DA0FD-30D0-4718-9015-5E3E4754AD3F}" destId="{782A03AA-1C69-4C84-8BD2-5D405AE003EC}" srcOrd="0" destOrd="1" presId="urn:microsoft.com/office/officeart/2005/8/layout/vList2"/>
    <dgm:cxn modelId="{C8F5C065-D2FE-4230-B193-FFCB90D6E9DA}" srcId="{6047EF67-44B5-485E-9B74-3470A339F9BC}" destId="{D5726C13-AD89-4D03-B217-D83D20504957}" srcOrd="2" destOrd="0" parTransId="{8F723A76-3CDE-4103-BD10-EE4CD8A00DE5}" sibTransId="{CE6022CC-2983-4109-AE39-DD577D017AC7}"/>
    <dgm:cxn modelId="{6F864C55-87D8-4F75-8946-FD1C1E9B102E}" srcId="{09FC5BF4-3B04-4C80-9A34-87D404AD1BAE}" destId="{4D80E52E-4A23-49FD-A834-3756DC47A772}" srcOrd="0" destOrd="0" parTransId="{F1C1EF0E-AE4D-4911-B3BA-E2BE8158D774}" sibTransId="{EBF4C45D-94D4-46F4-90B7-D90A6AAA17DA}"/>
    <dgm:cxn modelId="{E62EA676-190D-40BC-9610-1CAFF2A81D5F}" srcId="{770AAAD7-0B11-4566-AA29-A90877AA250A}" destId="{90530A68-7E70-486D-8DE0-C0CB8B7E8AC9}" srcOrd="1" destOrd="0" parTransId="{BDDFC530-421D-4C22-B931-388DC2DA08D7}" sibTransId="{D1201EB9-CAFC-4230-AB83-1892D37267CD}"/>
    <dgm:cxn modelId="{0D8A9979-2F27-438D-AB34-05DBE7181759}" type="presOf" srcId="{183104E9-97F3-422F-981B-CDAE93D074B1}" destId="{574B2877-D4B3-41CD-AEC5-2958F0E944F7}" srcOrd="0" destOrd="3" presId="urn:microsoft.com/office/officeart/2005/8/layout/vList2"/>
    <dgm:cxn modelId="{A92BC780-8E3C-4E5E-B38A-6DF308DBD3FB}" type="presOf" srcId="{6B3BECEC-95D4-45A5-AF45-51542FC1161A}" destId="{782A03AA-1C69-4C84-8BD2-5D405AE003EC}" srcOrd="0" destOrd="0" presId="urn:microsoft.com/office/officeart/2005/8/layout/vList2"/>
    <dgm:cxn modelId="{94450781-087C-44EF-AC7D-F77D68E75C72}" srcId="{B207101A-7AA8-4290-8730-D6B54B2A3223}" destId="{E377B80A-5343-4D39-9F62-6D60425E5A87}" srcOrd="2" destOrd="0" parTransId="{883B18B3-DEB7-416B-B5D9-7AFBFB15D8C4}" sibTransId="{3DCB3555-BAB7-4E91-A3F1-C4F0674E4993}"/>
    <dgm:cxn modelId="{F7CA4287-D7E8-45E1-85C5-E6B033D533ED}" srcId="{09FC5BF4-3B04-4C80-9A34-87D404AD1BAE}" destId="{183104E9-97F3-422F-981B-CDAE93D074B1}" srcOrd="3" destOrd="0" parTransId="{AE9E4F56-21E1-4DE3-BFE9-592D5F8780CA}" sibTransId="{28B52B38-BFAF-40E6-8B41-1F0C402DAE8C}"/>
    <dgm:cxn modelId="{E2712B91-15FF-4DC3-9975-B4F39802D298}" type="presOf" srcId="{770AAAD7-0B11-4566-AA29-A90877AA250A}" destId="{1B6613A6-1530-4E20-8824-90DC76D36D04}" srcOrd="0" destOrd="0" presId="urn:microsoft.com/office/officeart/2005/8/layout/vList2"/>
    <dgm:cxn modelId="{C39C7E93-4C6D-47DD-B8B6-8C4ED8B7ECB1}" type="presOf" srcId="{6872D358-D5F5-41E0-ABCC-21B8A54CED30}" destId="{574B2877-D4B3-41CD-AEC5-2958F0E944F7}" srcOrd="0" destOrd="2" presId="urn:microsoft.com/office/officeart/2005/8/layout/vList2"/>
    <dgm:cxn modelId="{061BE698-9AFF-4CE0-A541-6E9471EA3B76}" srcId="{A32D62F0-FA02-413E-AF02-77CAE63C4891}" destId="{B207101A-7AA8-4290-8730-D6B54B2A3223}" srcOrd="3" destOrd="0" parTransId="{4B6DF528-7EB1-49F2-B807-E3FB4236CB7C}" sibTransId="{0DF506DD-F2A5-488B-B1DC-BB247ADA2C93}"/>
    <dgm:cxn modelId="{66C9E399-A356-4A9C-800A-03A51A8B8326}" srcId="{A32D62F0-FA02-413E-AF02-77CAE63C4891}" destId="{770AAAD7-0B11-4566-AA29-A90877AA250A}" srcOrd="2" destOrd="0" parTransId="{4345C943-A18A-440B-8511-B6A3D52C70BA}" sibTransId="{60168099-57D3-4017-BF79-F8153517A35B}"/>
    <dgm:cxn modelId="{805021AD-9746-4FF3-B6F8-2B5016D7C688}" type="presOf" srcId="{AAFBF8C0-5164-4525-AE62-38D5D11AF220}" destId="{B3322039-06D0-4CB0-B238-E78F300A34B3}" srcOrd="0" destOrd="0" presId="urn:microsoft.com/office/officeart/2005/8/layout/vList2"/>
    <dgm:cxn modelId="{D93A29B3-D8DF-470D-83F6-AE1ECACD9521}" type="presOf" srcId="{4D80E52E-4A23-49FD-A834-3756DC47A772}" destId="{574B2877-D4B3-41CD-AEC5-2958F0E944F7}" srcOrd="0" destOrd="0" presId="urn:microsoft.com/office/officeart/2005/8/layout/vList2"/>
    <dgm:cxn modelId="{1CD574B3-8926-4A4B-A898-DB69F802A416}" type="presOf" srcId="{B18E0561-0BF8-4AB1-998A-9BD2E44A30B7}" destId="{574B2877-D4B3-41CD-AEC5-2958F0E944F7}" srcOrd="0" destOrd="1" presId="urn:microsoft.com/office/officeart/2005/8/layout/vList2"/>
    <dgm:cxn modelId="{25993FBC-7E99-4476-AD43-697687DC045B}" srcId="{A32D62F0-FA02-413E-AF02-77CAE63C4891}" destId="{09FC5BF4-3B04-4C80-9A34-87D404AD1BAE}" srcOrd="1" destOrd="0" parTransId="{18A0E738-88E5-4FFE-A92B-E09D61225598}" sibTransId="{8C8DD061-B567-4913-8A65-39CF88D1E8EF}"/>
    <dgm:cxn modelId="{7F76E5C3-8745-42B0-BA91-39046F8D4CD1}" srcId="{A32D62F0-FA02-413E-AF02-77CAE63C4891}" destId="{6047EF67-44B5-485E-9B74-3470A339F9BC}" srcOrd="0" destOrd="0" parTransId="{DDD987B4-F6E0-42F9-B1C3-1FBBA06595E3}" sibTransId="{144307C1-BDCB-40BE-8D33-1BF3C634A950}"/>
    <dgm:cxn modelId="{E50127C7-F47C-49AC-BDFE-23888F4CFC50}" srcId="{09FC5BF4-3B04-4C80-9A34-87D404AD1BAE}" destId="{B18E0561-0BF8-4AB1-998A-9BD2E44A30B7}" srcOrd="1" destOrd="0" parTransId="{900BF8B5-E575-4E5B-973E-15B39C5A8F4D}" sibTransId="{AEF60A9D-63E7-4506-9100-8E86CA5665B7}"/>
    <dgm:cxn modelId="{2C104ED1-AE36-4DD2-AFEF-9A14F03B07BD}" type="presOf" srcId="{E377B80A-5343-4D39-9F62-6D60425E5A87}" destId="{782A03AA-1C69-4C84-8BD2-5D405AE003EC}" srcOrd="0" destOrd="2" presId="urn:microsoft.com/office/officeart/2005/8/layout/vList2"/>
    <dgm:cxn modelId="{EBC81DD2-A659-409F-97E3-40B3E4AA13CE}" type="presOf" srcId="{F7252008-6AA1-4E3D-892C-EC09DDDA2F66}" destId="{930E9E00-947C-49B7-9DE5-3F661358CD44}" srcOrd="0" destOrd="1" presId="urn:microsoft.com/office/officeart/2005/8/layout/vList2"/>
    <dgm:cxn modelId="{34CF28D4-9170-4152-8598-A66141BCD29B}" type="presOf" srcId="{B207101A-7AA8-4290-8730-D6B54B2A3223}" destId="{F33A3CF1-E916-4906-AF69-3CCC121FFFC0}" srcOrd="0" destOrd="0" presId="urn:microsoft.com/office/officeart/2005/8/layout/vList2"/>
    <dgm:cxn modelId="{0AE8C1DB-E5AB-449B-BB80-83628CD799EB}" type="presOf" srcId="{90530A68-7E70-486D-8DE0-C0CB8B7E8AC9}" destId="{B3322039-06D0-4CB0-B238-E78F300A34B3}" srcOrd="0" destOrd="1" presId="urn:microsoft.com/office/officeart/2005/8/layout/vList2"/>
    <dgm:cxn modelId="{236C84DC-980B-4542-91AF-272BBBB61E17}" type="presOf" srcId="{AC7BE891-F402-4824-836F-EDA4A9A5513F}" destId="{930E9E00-947C-49B7-9DE5-3F661358CD44}" srcOrd="0" destOrd="4" presId="urn:microsoft.com/office/officeart/2005/8/layout/vList2"/>
    <dgm:cxn modelId="{E4C0EDE1-3B09-4AF0-B937-7EDB44304130}" type="presOf" srcId="{6047EF67-44B5-485E-9B74-3470A339F9BC}" destId="{2619F183-8635-4EC0-85AF-CBAA332C1F8C}" srcOrd="0" destOrd="0" presId="urn:microsoft.com/office/officeart/2005/8/layout/vList2"/>
    <dgm:cxn modelId="{C8DB63FE-0B94-4A4E-B048-A361FB5BDC26}" type="presOf" srcId="{C451FB91-035D-44BE-8E31-6E092F6E7D08}" destId="{930E9E00-947C-49B7-9DE5-3F661358CD44}" srcOrd="0" destOrd="0" presId="urn:microsoft.com/office/officeart/2005/8/layout/vList2"/>
    <dgm:cxn modelId="{22D4E3FF-D58B-48BA-BA84-1D6C7603C179}" type="presOf" srcId="{062B84DC-798E-4FAE-BBF0-B2306AEB3883}" destId="{930E9E00-947C-49B7-9DE5-3F661358CD44}" srcOrd="0" destOrd="3" presId="urn:microsoft.com/office/officeart/2005/8/layout/vList2"/>
    <dgm:cxn modelId="{F9EEA18E-2A32-4F3D-844D-2A98E6A9D37B}" type="presParOf" srcId="{9B3B64C6-627C-4640-A2F9-2BAC934DF2A8}" destId="{2619F183-8635-4EC0-85AF-CBAA332C1F8C}" srcOrd="0" destOrd="0" presId="urn:microsoft.com/office/officeart/2005/8/layout/vList2"/>
    <dgm:cxn modelId="{764550B3-32EB-4D46-8165-77EA55149D6B}" type="presParOf" srcId="{9B3B64C6-627C-4640-A2F9-2BAC934DF2A8}" destId="{930E9E00-947C-49B7-9DE5-3F661358CD44}" srcOrd="1" destOrd="0" presId="urn:microsoft.com/office/officeart/2005/8/layout/vList2"/>
    <dgm:cxn modelId="{6D60CE4F-CF77-444C-87D1-F631094232DF}" type="presParOf" srcId="{9B3B64C6-627C-4640-A2F9-2BAC934DF2A8}" destId="{5F8D289F-CB9C-4917-BEB8-3E4C52AA64A7}" srcOrd="2" destOrd="0" presId="urn:microsoft.com/office/officeart/2005/8/layout/vList2"/>
    <dgm:cxn modelId="{E57F3850-6D91-4ACE-BD91-20E2C3BA7A10}" type="presParOf" srcId="{9B3B64C6-627C-4640-A2F9-2BAC934DF2A8}" destId="{574B2877-D4B3-41CD-AEC5-2958F0E944F7}" srcOrd="3" destOrd="0" presId="urn:microsoft.com/office/officeart/2005/8/layout/vList2"/>
    <dgm:cxn modelId="{4B8C4276-F9E4-4888-B6F9-8D8F26488114}" type="presParOf" srcId="{9B3B64C6-627C-4640-A2F9-2BAC934DF2A8}" destId="{1B6613A6-1530-4E20-8824-90DC76D36D04}" srcOrd="4" destOrd="0" presId="urn:microsoft.com/office/officeart/2005/8/layout/vList2"/>
    <dgm:cxn modelId="{513B1B25-04A1-4E6F-BDDD-429D0F044718}" type="presParOf" srcId="{9B3B64C6-627C-4640-A2F9-2BAC934DF2A8}" destId="{B3322039-06D0-4CB0-B238-E78F300A34B3}" srcOrd="5" destOrd="0" presId="urn:microsoft.com/office/officeart/2005/8/layout/vList2"/>
    <dgm:cxn modelId="{21CDD0B6-219B-4759-B2E7-B4E0790A52ED}" type="presParOf" srcId="{9B3B64C6-627C-4640-A2F9-2BAC934DF2A8}" destId="{F33A3CF1-E916-4906-AF69-3CCC121FFFC0}" srcOrd="6" destOrd="0" presId="urn:microsoft.com/office/officeart/2005/8/layout/vList2"/>
    <dgm:cxn modelId="{81D763D0-CB81-4538-8E8E-5A2575788B4F}" type="presParOf" srcId="{9B3B64C6-627C-4640-A2F9-2BAC934DF2A8}" destId="{782A03AA-1C69-4C84-8BD2-5D405AE003EC}" srcOrd="7" destOrd="0" presId="urn:microsoft.com/office/officeart/2005/8/layout/vList2"/>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7BA9EA-F29D-40EE-A328-F49F72CA0551}">
      <dsp:nvSpPr>
        <dsp:cNvPr id="0" name=""/>
        <dsp:cNvSpPr/>
      </dsp:nvSpPr>
      <dsp:spPr>
        <a:xfrm>
          <a:off x="1201583" y="0"/>
          <a:ext cx="1799813" cy="10798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ZA" sz="2100" kern="1200" dirty="0"/>
            <a:t>Supervised</a:t>
          </a:r>
        </a:p>
      </dsp:txBody>
      <dsp:txXfrm>
        <a:off x="1201583" y="0"/>
        <a:ext cx="1799813" cy="1079887"/>
      </dsp:txXfrm>
    </dsp:sp>
    <dsp:sp modelId="{945C9FF5-F5AC-4034-8147-34A7C0750124}">
      <dsp:nvSpPr>
        <dsp:cNvPr id="0" name=""/>
        <dsp:cNvSpPr/>
      </dsp:nvSpPr>
      <dsp:spPr>
        <a:xfrm>
          <a:off x="3168545" y="116"/>
          <a:ext cx="1799813" cy="10798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ZA" sz="2100" kern="1200" dirty="0"/>
            <a:t>Unsupervised</a:t>
          </a:r>
        </a:p>
      </dsp:txBody>
      <dsp:txXfrm>
        <a:off x="3168545" y="116"/>
        <a:ext cx="1799813" cy="1079887"/>
      </dsp:txXfrm>
    </dsp:sp>
    <dsp:sp modelId="{FBF2E8D8-B6BD-4D9E-ADF5-0AC4C02C614D}">
      <dsp:nvSpPr>
        <dsp:cNvPr id="0" name=""/>
        <dsp:cNvSpPr/>
      </dsp:nvSpPr>
      <dsp:spPr>
        <a:xfrm>
          <a:off x="5148339" y="116"/>
          <a:ext cx="1799813" cy="1079887"/>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en-ZA" sz="2100" kern="1200" dirty="0"/>
            <a:t>Reinforcement</a:t>
          </a:r>
        </a:p>
      </dsp:txBody>
      <dsp:txXfrm>
        <a:off x="5148339" y="116"/>
        <a:ext cx="1799813" cy="10798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E09B6D-A012-4DF8-A261-FB0D4EBA963B}">
      <dsp:nvSpPr>
        <dsp:cNvPr id="0" name=""/>
        <dsp:cNvSpPr/>
      </dsp:nvSpPr>
      <dsp:spPr>
        <a:xfrm>
          <a:off x="678105" y="311704"/>
          <a:ext cx="2242901" cy="700906"/>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4748" tIns="64770" rIns="64770" bIns="64770" numCol="1" spcCol="1270" anchor="ctr" anchorCtr="0">
          <a:noAutofit/>
        </a:bodyPr>
        <a:lstStyle/>
        <a:p>
          <a:pPr marL="0" lvl="0" indent="0" algn="l" defTabSz="755650">
            <a:lnSpc>
              <a:spcPct val="90000"/>
            </a:lnSpc>
            <a:spcBef>
              <a:spcPct val="0"/>
            </a:spcBef>
            <a:spcAft>
              <a:spcPct val="35000"/>
            </a:spcAft>
            <a:buFont typeface="Arial" panose="020B0604020202020204" pitchFamily="34" charset="0"/>
            <a:buNone/>
          </a:pPr>
          <a:r>
            <a:rPr lang="en-US" sz="1700" kern="1200" dirty="0"/>
            <a:t>Source, prepare &amp; clean data</a:t>
          </a:r>
          <a:endParaRPr lang="en-ZA" sz="1700" kern="1200" dirty="0"/>
        </a:p>
      </dsp:txBody>
      <dsp:txXfrm>
        <a:off x="678105" y="311704"/>
        <a:ext cx="2242901" cy="700906"/>
      </dsp:txXfrm>
    </dsp:sp>
    <dsp:sp modelId="{C285E630-F7A0-46EC-8B37-C308A517229C}">
      <dsp:nvSpPr>
        <dsp:cNvPr id="0" name=""/>
        <dsp:cNvSpPr/>
      </dsp:nvSpPr>
      <dsp:spPr>
        <a:xfrm>
          <a:off x="584651" y="210462"/>
          <a:ext cx="490634" cy="735952"/>
        </a:xfrm>
        <a:prstGeom prst="rect">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7C9B5BE-3634-499E-AA58-654EDB75A425}">
      <dsp:nvSpPr>
        <dsp:cNvPr id="0" name=""/>
        <dsp:cNvSpPr/>
      </dsp:nvSpPr>
      <dsp:spPr>
        <a:xfrm>
          <a:off x="3198714" y="311704"/>
          <a:ext cx="2242901" cy="700906"/>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4748" tIns="64770" rIns="64770" bIns="64770" numCol="1" spcCol="1270" anchor="ctr" anchorCtr="0">
          <a:noAutofit/>
        </a:bodyPr>
        <a:lstStyle/>
        <a:p>
          <a:pPr marL="0" lvl="0" indent="0" algn="l" defTabSz="755650">
            <a:lnSpc>
              <a:spcPct val="90000"/>
            </a:lnSpc>
            <a:spcBef>
              <a:spcPct val="0"/>
            </a:spcBef>
            <a:spcAft>
              <a:spcPct val="35000"/>
            </a:spcAft>
            <a:buFont typeface="Arial" panose="020B0604020202020204" pitchFamily="34" charset="0"/>
            <a:buNone/>
          </a:pPr>
          <a:r>
            <a:rPr lang="en-US" sz="1700" kern="1200" dirty="0"/>
            <a:t>Engineer Features</a:t>
          </a:r>
          <a:endParaRPr lang="en-ZA" sz="1700" kern="1200" dirty="0"/>
        </a:p>
      </dsp:txBody>
      <dsp:txXfrm>
        <a:off x="3198714" y="311704"/>
        <a:ext cx="2242901" cy="700906"/>
      </dsp:txXfrm>
    </dsp:sp>
    <dsp:sp modelId="{F934900F-9BF2-434F-80A2-A1394A6DE5CD}">
      <dsp:nvSpPr>
        <dsp:cNvPr id="0" name=""/>
        <dsp:cNvSpPr/>
      </dsp:nvSpPr>
      <dsp:spPr>
        <a:xfrm>
          <a:off x="3105260" y="210462"/>
          <a:ext cx="490634" cy="735952"/>
        </a:xfrm>
        <a:prstGeom prst="rect">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36000" r="-36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2C5602E-6555-4951-A97D-0A1504BEB3D6}">
      <dsp:nvSpPr>
        <dsp:cNvPr id="0" name=""/>
        <dsp:cNvSpPr/>
      </dsp:nvSpPr>
      <dsp:spPr>
        <a:xfrm>
          <a:off x="678105" y="1194067"/>
          <a:ext cx="2242901" cy="700906"/>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4748" tIns="64770" rIns="64770" bIns="64770" numCol="1" spcCol="1270" anchor="ctr" anchorCtr="0">
          <a:noAutofit/>
        </a:bodyPr>
        <a:lstStyle/>
        <a:p>
          <a:pPr marL="0" lvl="0" indent="0" algn="l" defTabSz="755650">
            <a:lnSpc>
              <a:spcPct val="90000"/>
            </a:lnSpc>
            <a:spcBef>
              <a:spcPct val="0"/>
            </a:spcBef>
            <a:spcAft>
              <a:spcPct val="35000"/>
            </a:spcAft>
            <a:buFont typeface="Arial" panose="020B0604020202020204" pitchFamily="34" charset="0"/>
            <a:buNone/>
          </a:pPr>
          <a:r>
            <a:rPr lang="en-US" sz="1700" kern="1200" dirty="0"/>
            <a:t>Prepare response</a:t>
          </a:r>
          <a:endParaRPr lang="en-ZA" sz="1700" kern="1200" dirty="0"/>
        </a:p>
      </dsp:txBody>
      <dsp:txXfrm>
        <a:off x="678105" y="1194067"/>
        <a:ext cx="2242901" cy="700906"/>
      </dsp:txXfrm>
    </dsp:sp>
    <dsp:sp modelId="{40EB7F5F-9515-4FFC-8545-EABF81841EA3}">
      <dsp:nvSpPr>
        <dsp:cNvPr id="0" name=""/>
        <dsp:cNvSpPr/>
      </dsp:nvSpPr>
      <dsp:spPr>
        <a:xfrm>
          <a:off x="584651" y="1092825"/>
          <a:ext cx="490634" cy="735952"/>
        </a:xfrm>
        <a:prstGeom prst="rect">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0603761-8D67-4542-8267-F209ED8956C8}">
      <dsp:nvSpPr>
        <dsp:cNvPr id="0" name=""/>
        <dsp:cNvSpPr/>
      </dsp:nvSpPr>
      <dsp:spPr>
        <a:xfrm>
          <a:off x="3198714" y="1194067"/>
          <a:ext cx="2242901" cy="700906"/>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4748" tIns="64770" rIns="64770" bIns="64770" numCol="1" spcCol="1270" anchor="ctr" anchorCtr="0">
          <a:noAutofit/>
        </a:bodyPr>
        <a:lstStyle/>
        <a:p>
          <a:pPr marL="0" lvl="0" indent="0" algn="l" defTabSz="755650">
            <a:lnSpc>
              <a:spcPct val="90000"/>
            </a:lnSpc>
            <a:spcBef>
              <a:spcPct val="0"/>
            </a:spcBef>
            <a:spcAft>
              <a:spcPct val="35000"/>
            </a:spcAft>
            <a:buFont typeface="Arial" panose="020B0604020202020204" pitchFamily="34" charset="0"/>
            <a:buNone/>
          </a:pPr>
          <a:r>
            <a:rPr lang="en-US" sz="1700" kern="1200" dirty="0"/>
            <a:t>Split into Train, Validation and Test</a:t>
          </a:r>
          <a:endParaRPr lang="en-ZA" sz="1700" kern="1200" dirty="0"/>
        </a:p>
      </dsp:txBody>
      <dsp:txXfrm>
        <a:off x="3198714" y="1194067"/>
        <a:ext cx="2242901" cy="700906"/>
      </dsp:txXfrm>
    </dsp:sp>
    <dsp:sp modelId="{B71CB818-E7E4-4351-888D-B310B1FA2A41}">
      <dsp:nvSpPr>
        <dsp:cNvPr id="0" name=""/>
        <dsp:cNvSpPr/>
      </dsp:nvSpPr>
      <dsp:spPr>
        <a:xfrm>
          <a:off x="3105260" y="1092825"/>
          <a:ext cx="490634" cy="735952"/>
        </a:xfrm>
        <a:prstGeom prst="rect">
          <a:avLst/>
        </a:prstGeom>
        <a:blipFill>
          <a:blip xmlns:r="http://schemas.openxmlformats.org/officeDocument/2006/relationships" r:embed="rId4">
            <a:extLst>
              <a:ext uri="{28A0092B-C50C-407E-A947-70E740481C1C}">
                <a14:useLocalDpi xmlns:a14="http://schemas.microsoft.com/office/drawing/2010/main" val="0"/>
              </a:ext>
            </a:extLst>
          </a:blip>
          <a:srcRect/>
          <a:stretch>
            <a:fillRect l="-24000" r="-24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4F5EF5B-0F3B-4EA6-8089-626B52BE2293}">
      <dsp:nvSpPr>
        <dsp:cNvPr id="0" name=""/>
        <dsp:cNvSpPr/>
      </dsp:nvSpPr>
      <dsp:spPr>
        <a:xfrm>
          <a:off x="678105" y="2076431"/>
          <a:ext cx="2242901" cy="700906"/>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4748" tIns="64770" rIns="64770" bIns="64770" numCol="1" spcCol="1270" anchor="ctr" anchorCtr="0">
          <a:noAutofit/>
        </a:bodyPr>
        <a:lstStyle/>
        <a:p>
          <a:pPr marL="0" lvl="0" indent="0" algn="l" defTabSz="755650">
            <a:lnSpc>
              <a:spcPct val="90000"/>
            </a:lnSpc>
            <a:spcBef>
              <a:spcPct val="0"/>
            </a:spcBef>
            <a:spcAft>
              <a:spcPct val="35000"/>
            </a:spcAft>
            <a:buFont typeface="Arial" panose="020B0604020202020204" pitchFamily="34" charset="0"/>
            <a:buNone/>
          </a:pPr>
          <a:r>
            <a:rPr lang="en-US" sz="1700" kern="1200" dirty="0"/>
            <a:t>Select one or more classes of model</a:t>
          </a:r>
          <a:endParaRPr lang="en-ZA" sz="1700" kern="1200" dirty="0"/>
        </a:p>
      </dsp:txBody>
      <dsp:txXfrm>
        <a:off x="678105" y="2076431"/>
        <a:ext cx="2242901" cy="700906"/>
      </dsp:txXfrm>
    </dsp:sp>
    <dsp:sp modelId="{7069301A-8E6B-44F3-A6BC-E23D64BA8955}">
      <dsp:nvSpPr>
        <dsp:cNvPr id="0" name=""/>
        <dsp:cNvSpPr/>
      </dsp:nvSpPr>
      <dsp:spPr>
        <a:xfrm>
          <a:off x="584651" y="1975189"/>
          <a:ext cx="490634" cy="735952"/>
        </a:xfrm>
        <a:prstGeom prst="rect">
          <a:avLst/>
        </a:prstGeom>
        <a:blipFill>
          <a:blip xmlns:r="http://schemas.openxmlformats.org/officeDocument/2006/relationships" r:embed="rId5">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D0AD264-4B62-4E63-9C65-E1EA0F1662F7}">
      <dsp:nvSpPr>
        <dsp:cNvPr id="0" name=""/>
        <dsp:cNvSpPr/>
      </dsp:nvSpPr>
      <dsp:spPr>
        <a:xfrm>
          <a:off x="3198714" y="2076431"/>
          <a:ext cx="2242901" cy="700906"/>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4748" tIns="64770" rIns="64770" bIns="64770" numCol="1" spcCol="1270" anchor="ctr" anchorCtr="0">
          <a:noAutofit/>
        </a:bodyPr>
        <a:lstStyle/>
        <a:p>
          <a:pPr marL="0" lvl="0" indent="0" algn="l" defTabSz="755650">
            <a:lnSpc>
              <a:spcPct val="90000"/>
            </a:lnSpc>
            <a:spcBef>
              <a:spcPct val="0"/>
            </a:spcBef>
            <a:spcAft>
              <a:spcPct val="35000"/>
            </a:spcAft>
            <a:buFont typeface="Arial" panose="020B0604020202020204" pitchFamily="34" charset="0"/>
            <a:buNone/>
          </a:pPr>
          <a:r>
            <a:rPr lang="en-US" sz="1700" kern="1200" dirty="0"/>
            <a:t>Select appropriate evaluation metrics</a:t>
          </a:r>
          <a:endParaRPr lang="en-ZA" sz="1700" kern="1200" dirty="0"/>
        </a:p>
      </dsp:txBody>
      <dsp:txXfrm>
        <a:off x="3198714" y="2076431"/>
        <a:ext cx="2242901" cy="700906"/>
      </dsp:txXfrm>
    </dsp:sp>
    <dsp:sp modelId="{0965DAA3-82DB-442C-AE29-BF0C46CDC111}">
      <dsp:nvSpPr>
        <dsp:cNvPr id="0" name=""/>
        <dsp:cNvSpPr/>
      </dsp:nvSpPr>
      <dsp:spPr>
        <a:xfrm>
          <a:off x="3105260" y="1975189"/>
          <a:ext cx="490634" cy="735952"/>
        </a:xfrm>
        <a:prstGeom prst="rect">
          <a:avLst/>
        </a:prstGeom>
        <a:blipFill>
          <a:blip xmlns:r="http://schemas.openxmlformats.org/officeDocument/2006/relationships" r:embed="rId6">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919B591-009F-4F3A-9024-FDB4AF32EF29}">
      <dsp:nvSpPr>
        <dsp:cNvPr id="0" name=""/>
        <dsp:cNvSpPr/>
      </dsp:nvSpPr>
      <dsp:spPr>
        <a:xfrm>
          <a:off x="678105" y="2958795"/>
          <a:ext cx="2242901" cy="700906"/>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4748" tIns="64770" rIns="64770" bIns="64770" numCol="1" spcCol="1270" anchor="ctr" anchorCtr="0">
          <a:noAutofit/>
        </a:bodyPr>
        <a:lstStyle/>
        <a:p>
          <a:pPr marL="0" lvl="0" indent="0" algn="l" defTabSz="755650">
            <a:lnSpc>
              <a:spcPct val="90000"/>
            </a:lnSpc>
            <a:spcBef>
              <a:spcPct val="0"/>
            </a:spcBef>
            <a:spcAft>
              <a:spcPct val="35000"/>
            </a:spcAft>
            <a:buFont typeface="Arial" panose="020B0604020202020204" pitchFamily="34" charset="0"/>
            <a:buNone/>
          </a:pPr>
          <a:r>
            <a:rPr lang="en-US" sz="1700" kern="1200"/>
            <a:t>Parameter Tuning</a:t>
          </a:r>
          <a:endParaRPr lang="en-ZA" sz="1700" kern="1200" dirty="0"/>
        </a:p>
      </dsp:txBody>
      <dsp:txXfrm>
        <a:off x="678105" y="2958795"/>
        <a:ext cx="2242901" cy="700906"/>
      </dsp:txXfrm>
    </dsp:sp>
    <dsp:sp modelId="{FD372BA4-A4EC-46F7-83B3-46959CCDE863}">
      <dsp:nvSpPr>
        <dsp:cNvPr id="0" name=""/>
        <dsp:cNvSpPr/>
      </dsp:nvSpPr>
      <dsp:spPr>
        <a:xfrm>
          <a:off x="584651" y="2857553"/>
          <a:ext cx="490634" cy="735952"/>
        </a:xfrm>
        <a:prstGeom prst="rect">
          <a:avLst/>
        </a:prstGeom>
        <a:blipFill>
          <a:blip xmlns:r="http://schemas.openxmlformats.org/officeDocument/2006/relationships" r:embed="rId7">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00BB4B1-3FD4-4ED0-9DA7-46A11BB3A27C}">
      <dsp:nvSpPr>
        <dsp:cNvPr id="0" name=""/>
        <dsp:cNvSpPr/>
      </dsp:nvSpPr>
      <dsp:spPr>
        <a:xfrm>
          <a:off x="3198714" y="2958795"/>
          <a:ext cx="2242901" cy="700906"/>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4748" tIns="64770" rIns="64770" bIns="64770" numCol="1" spcCol="1270" anchor="ctr" anchorCtr="0">
          <a:noAutofit/>
        </a:bodyPr>
        <a:lstStyle/>
        <a:p>
          <a:pPr marL="0" lvl="0" indent="0" algn="l" defTabSz="755650">
            <a:lnSpc>
              <a:spcPct val="90000"/>
            </a:lnSpc>
            <a:spcBef>
              <a:spcPct val="0"/>
            </a:spcBef>
            <a:spcAft>
              <a:spcPct val="35000"/>
            </a:spcAft>
            <a:buNone/>
          </a:pPr>
          <a:r>
            <a:rPr lang="en-US" sz="1700" kern="1200" dirty="0"/>
            <a:t>Train on whole set &amp; Deploy</a:t>
          </a:r>
          <a:endParaRPr lang="en-ZA" sz="1700" kern="1200" dirty="0"/>
        </a:p>
      </dsp:txBody>
      <dsp:txXfrm>
        <a:off x="3198714" y="2958795"/>
        <a:ext cx="2242901" cy="700906"/>
      </dsp:txXfrm>
    </dsp:sp>
    <dsp:sp modelId="{E5B4A7FC-D7CB-4A3B-A227-9A73AD1BF173}">
      <dsp:nvSpPr>
        <dsp:cNvPr id="0" name=""/>
        <dsp:cNvSpPr/>
      </dsp:nvSpPr>
      <dsp:spPr>
        <a:xfrm>
          <a:off x="3105260" y="2857553"/>
          <a:ext cx="490634" cy="735952"/>
        </a:xfrm>
        <a:prstGeom prst="rect">
          <a:avLst/>
        </a:prstGeom>
        <a:blipFill>
          <a:blip xmlns:r="http://schemas.openxmlformats.org/officeDocument/2006/relationships" r:embed="rId8">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3C94E48-2EFA-4B2E-9F7A-BDAB27C4A5B3}">
      <dsp:nvSpPr>
        <dsp:cNvPr id="0" name=""/>
        <dsp:cNvSpPr/>
      </dsp:nvSpPr>
      <dsp:spPr>
        <a:xfrm>
          <a:off x="678105" y="3841159"/>
          <a:ext cx="2242901" cy="700906"/>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4748" tIns="64770" rIns="64770" bIns="64770" numCol="1" spcCol="1270" anchor="ctr" anchorCtr="0">
          <a:noAutofit/>
        </a:bodyPr>
        <a:lstStyle/>
        <a:p>
          <a:pPr marL="0" lvl="0" indent="0" algn="l" defTabSz="755650">
            <a:lnSpc>
              <a:spcPct val="90000"/>
            </a:lnSpc>
            <a:spcBef>
              <a:spcPct val="0"/>
            </a:spcBef>
            <a:spcAft>
              <a:spcPct val="35000"/>
            </a:spcAft>
            <a:buFont typeface="Arial" panose="020B0604020202020204" pitchFamily="34" charset="0"/>
            <a:buNone/>
          </a:pPr>
          <a:r>
            <a:rPr lang="en-US" sz="1700" kern="1200" dirty="0"/>
            <a:t>Continuous Monitoring</a:t>
          </a:r>
          <a:endParaRPr lang="en-ZA" sz="1700" kern="1200" dirty="0"/>
        </a:p>
      </dsp:txBody>
      <dsp:txXfrm>
        <a:off x="678105" y="3841159"/>
        <a:ext cx="2242901" cy="700906"/>
      </dsp:txXfrm>
    </dsp:sp>
    <dsp:sp modelId="{4FC59E64-49B1-46E7-A5AB-2C36E72B2117}">
      <dsp:nvSpPr>
        <dsp:cNvPr id="0" name=""/>
        <dsp:cNvSpPr/>
      </dsp:nvSpPr>
      <dsp:spPr>
        <a:xfrm>
          <a:off x="584651" y="3739917"/>
          <a:ext cx="490634" cy="735952"/>
        </a:xfrm>
        <a:prstGeom prst="rect">
          <a:avLst/>
        </a:prstGeom>
        <a:blipFill>
          <a:blip xmlns:r="http://schemas.openxmlformats.org/officeDocument/2006/relationships" r:embed="rId9">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24BB37-80BE-4826-ACC4-FDCA5A18BC02}">
      <dsp:nvSpPr>
        <dsp:cNvPr id="0" name=""/>
        <dsp:cNvSpPr/>
      </dsp:nvSpPr>
      <dsp:spPr>
        <a:xfrm>
          <a:off x="3198714" y="3841159"/>
          <a:ext cx="2242901" cy="700906"/>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74748" tIns="64770" rIns="64770" bIns="64770" numCol="1" spcCol="1270" anchor="ctr" anchorCtr="0">
          <a:noAutofit/>
        </a:bodyPr>
        <a:lstStyle/>
        <a:p>
          <a:pPr marL="0" lvl="0" indent="0" algn="l" defTabSz="755650">
            <a:lnSpc>
              <a:spcPct val="90000"/>
            </a:lnSpc>
            <a:spcBef>
              <a:spcPct val="0"/>
            </a:spcBef>
            <a:spcAft>
              <a:spcPct val="35000"/>
            </a:spcAft>
            <a:buFont typeface="Arial" panose="020B0604020202020204" pitchFamily="34" charset="0"/>
            <a:buNone/>
          </a:pPr>
          <a:r>
            <a:rPr lang="en-US" sz="1700" kern="1200" dirty="0"/>
            <a:t>Periodic retraining</a:t>
          </a:r>
          <a:endParaRPr lang="en-ZA" sz="1700" kern="1200" dirty="0"/>
        </a:p>
      </dsp:txBody>
      <dsp:txXfrm>
        <a:off x="3198714" y="3841159"/>
        <a:ext cx="2242901" cy="700906"/>
      </dsp:txXfrm>
    </dsp:sp>
    <dsp:sp modelId="{8B7B9AE6-1861-4C52-9508-9421302726C4}">
      <dsp:nvSpPr>
        <dsp:cNvPr id="0" name=""/>
        <dsp:cNvSpPr/>
      </dsp:nvSpPr>
      <dsp:spPr>
        <a:xfrm>
          <a:off x="3105260" y="3739917"/>
          <a:ext cx="490634" cy="735952"/>
        </a:xfrm>
        <a:prstGeom prst="rect">
          <a:avLst/>
        </a:prstGeom>
        <a:blipFill>
          <a:blip xmlns:r="http://schemas.openxmlformats.org/officeDocument/2006/relationships" r:embed="rId10">
            <a:extLst>
              <a:ext uri="{28A0092B-C50C-407E-A947-70E740481C1C}">
                <a14:useLocalDpi xmlns:a14="http://schemas.microsoft.com/office/drawing/2010/main" val="0"/>
              </a:ext>
            </a:extLst>
          </a:blip>
          <a:srcRect/>
          <a:stretch>
            <a:fillRect l="-25000" r="-25000"/>
          </a:stretch>
        </a:blip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4829DC-A828-4C9E-83FC-01D10FF59B21}">
      <dsp:nvSpPr>
        <dsp:cNvPr id="0" name=""/>
        <dsp:cNvSpPr/>
      </dsp:nvSpPr>
      <dsp:spPr>
        <a:xfrm>
          <a:off x="0" y="112706"/>
          <a:ext cx="8568952" cy="5036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ZA" sz="2100" kern="1200" dirty="0"/>
            <a:t>Great place for ML applications</a:t>
          </a:r>
        </a:p>
      </dsp:txBody>
      <dsp:txXfrm>
        <a:off x="24588" y="137294"/>
        <a:ext cx="8519776" cy="454509"/>
      </dsp:txXfrm>
    </dsp:sp>
    <dsp:sp modelId="{BB602749-DB76-4B2F-919A-70D32D614708}">
      <dsp:nvSpPr>
        <dsp:cNvPr id="0" name=""/>
        <dsp:cNvSpPr/>
      </dsp:nvSpPr>
      <dsp:spPr>
        <a:xfrm>
          <a:off x="0" y="616392"/>
          <a:ext cx="8568952" cy="1651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064"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ZA" sz="1600" kern="1200" dirty="0"/>
            <a:t>Wide range of potential applications throughout operational cycle</a:t>
          </a:r>
        </a:p>
        <a:p>
          <a:pPr marL="171450" lvl="1" indent="-171450" algn="l" defTabSz="711200">
            <a:lnSpc>
              <a:spcPct val="90000"/>
            </a:lnSpc>
            <a:spcBef>
              <a:spcPct val="0"/>
            </a:spcBef>
            <a:spcAft>
              <a:spcPct val="20000"/>
            </a:spcAft>
            <a:buChar char="•"/>
          </a:pPr>
          <a:r>
            <a:rPr lang="en-ZA" sz="1600" kern="1200" dirty="0"/>
            <a:t>Many of which can be data generating processes</a:t>
          </a:r>
        </a:p>
        <a:p>
          <a:pPr marL="171450" lvl="1" indent="-171450" algn="l" defTabSz="711200">
            <a:lnSpc>
              <a:spcPct val="90000"/>
            </a:lnSpc>
            <a:spcBef>
              <a:spcPct val="0"/>
            </a:spcBef>
            <a:spcAft>
              <a:spcPct val="20000"/>
            </a:spcAft>
            <a:buChar char="•"/>
          </a:pPr>
          <a:r>
            <a:rPr lang="en-ZA" sz="1600" kern="1200" dirty="0"/>
            <a:t>Many differing potential data sources; both internal &amp; external</a:t>
          </a:r>
        </a:p>
        <a:p>
          <a:pPr marL="171450" lvl="1" indent="-171450" algn="l" defTabSz="711200">
            <a:lnSpc>
              <a:spcPct val="90000"/>
            </a:lnSpc>
            <a:spcBef>
              <a:spcPct val="0"/>
            </a:spcBef>
            <a:spcAft>
              <a:spcPct val="20000"/>
            </a:spcAft>
            <a:buChar char="•"/>
          </a:pPr>
          <a:r>
            <a:rPr lang="en-ZA" sz="1600" kern="1200" dirty="0"/>
            <a:t>Very competitive environment, so  any enhancements can improve business  performance</a:t>
          </a:r>
        </a:p>
        <a:p>
          <a:pPr marL="171450" lvl="1" indent="-171450" algn="l" defTabSz="711200">
            <a:lnSpc>
              <a:spcPct val="90000"/>
            </a:lnSpc>
            <a:spcBef>
              <a:spcPct val="0"/>
            </a:spcBef>
            <a:spcAft>
              <a:spcPct val="20000"/>
            </a:spcAft>
            <a:buChar char="•"/>
          </a:pPr>
          <a:r>
            <a:rPr lang="en-ZA" sz="1600" kern="1200" dirty="0"/>
            <a:t>Achieving Growth &amp; Profitability </a:t>
          </a:r>
          <a:r>
            <a:rPr lang="en-ZA" sz="1600" i="1" kern="1200" dirty="0"/>
            <a:t>&amp; Overhead reduction</a:t>
          </a:r>
          <a:r>
            <a:rPr lang="en-ZA" sz="1600" kern="1200" dirty="0"/>
            <a:t> </a:t>
          </a:r>
          <a:r>
            <a:rPr lang="en-ZA" sz="1600" b="1" kern="1200" dirty="0"/>
            <a:t>simultaneously!</a:t>
          </a:r>
        </a:p>
        <a:p>
          <a:pPr marL="171450" lvl="1" indent="-171450" algn="l" defTabSz="711200">
            <a:lnSpc>
              <a:spcPct val="90000"/>
            </a:lnSpc>
            <a:spcBef>
              <a:spcPct val="0"/>
            </a:spcBef>
            <a:spcAft>
              <a:spcPct val="20000"/>
            </a:spcAft>
            <a:buChar char="•"/>
          </a:pPr>
          <a:r>
            <a:rPr lang="en-ZA" sz="1600" b="0" kern="1200" dirty="0"/>
            <a:t>Big potential gains from first iteration</a:t>
          </a:r>
        </a:p>
      </dsp:txBody>
      <dsp:txXfrm>
        <a:off x="0" y="616392"/>
        <a:ext cx="8568952" cy="1651860"/>
      </dsp:txXfrm>
    </dsp:sp>
    <dsp:sp modelId="{E31D8274-6DD1-4108-9718-CF329FBD89C6}">
      <dsp:nvSpPr>
        <dsp:cNvPr id="0" name=""/>
        <dsp:cNvSpPr/>
      </dsp:nvSpPr>
      <dsp:spPr>
        <a:xfrm>
          <a:off x="0" y="2268252"/>
          <a:ext cx="8568952" cy="50368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l" defTabSz="933450">
            <a:lnSpc>
              <a:spcPct val="90000"/>
            </a:lnSpc>
            <a:spcBef>
              <a:spcPct val="0"/>
            </a:spcBef>
            <a:spcAft>
              <a:spcPct val="35000"/>
            </a:spcAft>
            <a:buNone/>
          </a:pPr>
          <a:r>
            <a:rPr lang="en-ZA" sz="2100" kern="1200" dirty="0"/>
            <a:t>What does ML give you as a modeller</a:t>
          </a:r>
        </a:p>
      </dsp:txBody>
      <dsp:txXfrm>
        <a:off x="24588" y="2292840"/>
        <a:ext cx="8519776" cy="454509"/>
      </dsp:txXfrm>
    </dsp:sp>
    <dsp:sp modelId="{F47A2364-39C8-4705-8CE9-66F8197398CA}">
      <dsp:nvSpPr>
        <dsp:cNvPr id="0" name=""/>
        <dsp:cNvSpPr/>
      </dsp:nvSpPr>
      <dsp:spPr>
        <a:xfrm>
          <a:off x="0" y="2771936"/>
          <a:ext cx="8568952" cy="16518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064" tIns="26670" rIns="149352" bIns="26670" numCol="1" spcCol="1270" anchor="t" anchorCtr="0">
          <a:noAutofit/>
        </a:bodyPr>
        <a:lstStyle/>
        <a:p>
          <a:pPr marL="171450" lvl="1" indent="-171450" algn="l" defTabSz="711200">
            <a:lnSpc>
              <a:spcPct val="90000"/>
            </a:lnSpc>
            <a:spcBef>
              <a:spcPct val="0"/>
            </a:spcBef>
            <a:spcAft>
              <a:spcPct val="20000"/>
            </a:spcAft>
            <a:buChar char="•"/>
          </a:pPr>
          <a:r>
            <a:rPr lang="en-ZA" sz="1600" kern="1200" dirty="0"/>
            <a:t>Ability to handle large, diverse and messy data sets</a:t>
          </a:r>
        </a:p>
        <a:p>
          <a:pPr marL="171450" lvl="1" indent="-171450" algn="l" defTabSz="711200">
            <a:lnSpc>
              <a:spcPct val="90000"/>
            </a:lnSpc>
            <a:spcBef>
              <a:spcPct val="0"/>
            </a:spcBef>
            <a:spcAft>
              <a:spcPct val="20000"/>
            </a:spcAft>
            <a:buChar char="•"/>
          </a:pPr>
          <a:r>
            <a:rPr lang="en-ZA" sz="1600" kern="1200" dirty="0"/>
            <a:t>Capturing of non-linear and higher order interactions automatically</a:t>
          </a:r>
        </a:p>
        <a:p>
          <a:pPr marL="171450" lvl="1" indent="-171450" algn="l" defTabSz="711200">
            <a:lnSpc>
              <a:spcPct val="90000"/>
            </a:lnSpc>
            <a:spcBef>
              <a:spcPct val="0"/>
            </a:spcBef>
            <a:spcAft>
              <a:spcPct val="20000"/>
            </a:spcAft>
            <a:buChar char="•"/>
          </a:pPr>
          <a:r>
            <a:rPr lang="en-ZA" sz="1600" kern="1200" dirty="0"/>
            <a:t>Quick prototyping and assessment of data sources &amp; viability of model</a:t>
          </a:r>
        </a:p>
        <a:p>
          <a:pPr marL="171450" lvl="1" indent="-171450" algn="l" defTabSz="711200">
            <a:lnSpc>
              <a:spcPct val="90000"/>
            </a:lnSpc>
            <a:spcBef>
              <a:spcPct val="0"/>
            </a:spcBef>
            <a:spcAft>
              <a:spcPct val="20000"/>
            </a:spcAft>
            <a:buChar char="•"/>
          </a:pPr>
          <a:r>
            <a:rPr lang="en-ZA" sz="1600" kern="1200" dirty="0"/>
            <a:t>Ability to apply and combine multiple model classes</a:t>
          </a:r>
        </a:p>
        <a:p>
          <a:pPr marL="171450" lvl="1" indent="-171450" algn="l" defTabSz="711200">
            <a:lnSpc>
              <a:spcPct val="90000"/>
            </a:lnSpc>
            <a:spcBef>
              <a:spcPct val="0"/>
            </a:spcBef>
            <a:spcAft>
              <a:spcPct val="20000"/>
            </a:spcAft>
            <a:buChar char="•"/>
          </a:pPr>
          <a:r>
            <a:rPr lang="en-ZA" sz="1600" kern="1200" dirty="0"/>
            <a:t>Ability to update model in short iterations through automated pipelines. </a:t>
          </a:r>
        </a:p>
        <a:p>
          <a:pPr marL="171450" lvl="1" indent="-171450" algn="l" defTabSz="711200">
            <a:lnSpc>
              <a:spcPct val="90000"/>
            </a:lnSpc>
            <a:spcBef>
              <a:spcPct val="0"/>
            </a:spcBef>
            <a:spcAft>
              <a:spcPct val="20000"/>
            </a:spcAft>
            <a:buChar char="•"/>
          </a:pPr>
          <a:r>
            <a:rPr lang="en-ZA" sz="1600" kern="1200" dirty="0"/>
            <a:t>Tons of great libraries and support online</a:t>
          </a:r>
        </a:p>
      </dsp:txBody>
      <dsp:txXfrm>
        <a:off x="0" y="2771936"/>
        <a:ext cx="8568952" cy="165186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9145D55-3FBF-4D92-87CF-C3E2D10C3912}">
      <dsp:nvSpPr>
        <dsp:cNvPr id="0" name=""/>
        <dsp:cNvSpPr/>
      </dsp:nvSpPr>
      <dsp:spPr>
        <a:xfrm rot="5400000">
          <a:off x="235593" y="2489357"/>
          <a:ext cx="702615" cy="1169135"/>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E8A3B7D-79BE-4520-9153-1C46609284A6}">
      <dsp:nvSpPr>
        <dsp:cNvPr id="0" name=""/>
        <dsp:cNvSpPr/>
      </dsp:nvSpPr>
      <dsp:spPr>
        <a:xfrm>
          <a:off x="118309" y="2838677"/>
          <a:ext cx="1055502" cy="925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ZA" sz="1300" kern="1200" dirty="0"/>
            <a:t>Pricing</a:t>
          </a:r>
        </a:p>
      </dsp:txBody>
      <dsp:txXfrm>
        <a:off x="118309" y="2838677"/>
        <a:ext cx="1055502" cy="925209"/>
      </dsp:txXfrm>
    </dsp:sp>
    <dsp:sp modelId="{0C7F2ABC-8455-4BCC-838C-3658C73A942D}">
      <dsp:nvSpPr>
        <dsp:cNvPr id="0" name=""/>
        <dsp:cNvSpPr/>
      </dsp:nvSpPr>
      <dsp:spPr>
        <a:xfrm>
          <a:off x="974660" y="2403284"/>
          <a:ext cx="199151" cy="199151"/>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4350CED-11CD-453C-86B6-E7C0333A1030}">
      <dsp:nvSpPr>
        <dsp:cNvPr id="0" name=""/>
        <dsp:cNvSpPr/>
      </dsp:nvSpPr>
      <dsp:spPr>
        <a:xfrm rot="5400000">
          <a:off x="1527734" y="2169616"/>
          <a:ext cx="702615" cy="1169135"/>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D816EB9-987F-43E2-8BA2-A42525248523}">
      <dsp:nvSpPr>
        <dsp:cNvPr id="0" name=""/>
        <dsp:cNvSpPr/>
      </dsp:nvSpPr>
      <dsp:spPr>
        <a:xfrm>
          <a:off x="1410450" y="2518936"/>
          <a:ext cx="1055502" cy="925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ZA" sz="1300" kern="1200" dirty="0"/>
            <a:t>Acquisition</a:t>
          </a:r>
        </a:p>
      </dsp:txBody>
      <dsp:txXfrm>
        <a:off x="1410450" y="2518936"/>
        <a:ext cx="1055502" cy="925209"/>
      </dsp:txXfrm>
    </dsp:sp>
    <dsp:sp modelId="{B05ED262-E62B-43F6-90CB-9E9042B7DB57}">
      <dsp:nvSpPr>
        <dsp:cNvPr id="0" name=""/>
        <dsp:cNvSpPr/>
      </dsp:nvSpPr>
      <dsp:spPr>
        <a:xfrm>
          <a:off x="2266801" y="2083543"/>
          <a:ext cx="199151" cy="199151"/>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CC6B958-70B0-4516-B5B7-C6A7961556DB}">
      <dsp:nvSpPr>
        <dsp:cNvPr id="0" name=""/>
        <dsp:cNvSpPr/>
      </dsp:nvSpPr>
      <dsp:spPr>
        <a:xfrm rot="5400000">
          <a:off x="2819875" y="1849874"/>
          <a:ext cx="702615" cy="1169135"/>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D97AEC-BED2-4F12-8090-DF7005846AF6}">
      <dsp:nvSpPr>
        <dsp:cNvPr id="0" name=""/>
        <dsp:cNvSpPr/>
      </dsp:nvSpPr>
      <dsp:spPr>
        <a:xfrm>
          <a:off x="2702591" y="2199194"/>
          <a:ext cx="1055502" cy="925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ZA" sz="1300" kern="1200" dirty="0"/>
            <a:t>Retentions &amp; Renewals</a:t>
          </a:r>
        </a:p>
      </dsp:txBody>
      <dsp:txXfrm>
        <a:off x="2702591" y="2199194"/>
        <a:ext cx="1055502" cy="925209"/>
      </dsp:txXfrm>
    </dsp:sp>
    <dsp:sp modelId="{6A4A7B96-B51B-43B9-924E-2EAB31D4A379}">
      <dsp:nvSpPr>
        <dsp:cNvPr id="0" name=""/>
        <dsp:cNvSpPr/>
      </dsp:nvSpPr>
      <dsp:spPr>
        <a:xfrm>
          <a:off x="3558942" y="1763801"/>
          <a:ext cx="199151" cy="199151"/>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80BFD8B-B05F-4902-B9C2-A8D2A420384F}">
      <dsp:nvSpPr>
        <dsp:cNvPr id="0" name=""/>
        <dsp:cNvSpPr/>
      </dsp:nvSpPr>
      <dsp:spPr>
        <a:xfrm rot="5400000">
          <a:off x="4112016" y="1530133"/>
          <a:ext cx="702615" cy="1169135"/>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60FB12-8013-4536-953B-BD226069E754}">
      <dsp:nvSpPr>
        <dsp:cNvPr id="0" name=""/>
        <dsp:cNvSpPr/>
      </dsp:nvSpPr>
      <dsp:spPr>
        <a:xfrm>
          <a:off x="3994732" y="1879452"/>
          <a:ext cx="1055502" cy="925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ZA" sz="1300" kern="1200" dirty="0"/>
            <a:t>Claims &amp; Recoveries</a:t>
          </a:r>
        </a:p>
      </dsp:txBody>
      <dsp:txXfrm>
        <a:off x="3994732" y="1879452"/>
        <a:ext cx="1055502" cy="925209"/>
      </dsp:txXfrm>
    </dsp:sp>
    <dsp:sp modelId="{5C47650B-F709-4DD4-BE1D-E1199CAC4592}">
      <dsp:nvSpPr>
        <dsp:cNvPr id="0" name=""/>
        <dsp:cNvSpPr/>
      </dsp:nvSpPr>
      <dsp:spPr>
        <a:xfrm>
          <a:off x="4851084" y="1444059"/>
          <a:ext cx="199151" cy="199151"/>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48D7D98-2BDA-4A4E-808B-37E985C8A430}">
      <dsp:nvSpPr>
        <dsp:cNvPr id="0" name=""/>
        <dsp:cNvSpPr/>
      </dsp:nvSpPr>
      <dsp:spPr>
        <a:xfrm rot="5400000">
          <a:off x="5404158" y="1210391"/>
          <a:ext cx="702615" cy="1169135"/>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44B520-9613-4BDB-90A0-44D09F4E11F3}">
      <dsp:nvSpPr>
        <dsp:cNvPr id="0" name=""/>
        <dsp:cNvSpPr/>
      </dsp:nvSpPr>
      <dsp:spPr>
        <a:xfrm>
          <a:off x="5286874" y="1559711"/>
          <a:ext cx="1055502" cy="925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ZA" sz="1300" kern="1200" dirty="0"/>
            <a:t>Fraud &amp; Outlier detection</a:t>
          </a:r>
        </a:p>
      </dsp:txBody>
      <dsp:txXfrm>
        <a:off x="5286874" y="1559711"/>
        <a:ext cx="1055502" cy="925209"/>
      </dsp:txXfrm>
    </dsp:sp>
    <dsp:sp modelId="{36B18AC2-1D06-44E7-AC2B-617B670ADEE5}">
      <dsp:nvSpPr>
        <dsp:cNvPr id="0" name=""/>
        <dsp:cNvSpPr/>
      </dsp:nvSpPr>
      <dsp:spPr>
        <a:xfrm>
          <a:off x="6143225" y="1124318"/>
          <a:ext cx="199151" cy="199151"/>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57A4B8F-2C27-409A-8267-274151B24B4D}">
      <dsp:nvSpPr>
        <dsp:cNvPr id="0" name=""/>
        <dsp:cNvSpPr/>
      </dsp:nvSpPr>
      <dsp:spPr>
        <a:xfrm rot="5400000">
          <a:off x="6696299" y="890649"/>
          <a:ext cx="702615" cy="1169135"/>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C07A905-A8A6-402C-818C-32A8580F64A1}">
      <dsp:nvSpPr>
        <dsp:cNvPr id="0" name=""/>
        <dsp:cNvSpPr/>
      </dsp:nvSpPr>
      <dsp:spPr>
        <a:xfrm>
          <a:off x="6579015" y="1239969"/>
          <a:ext cx="1055502" cy="925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ZA" sz="1300" kern="1200" dirty="0"/>
            <a:t>Engagements</a:t>
          </a:r>
        </a:p>
      </dsp:txBody>
      <dsp:txXfrm>
        <a:off x="6579015" y="1239969"/>
        <a:ext cx="1055502" cy="925209"/>
      </dsp:txXfrm>
    </dsp:sp>
    <dsp:sp modelId="{340E13DF-D316-4D25-9E89-193772C220F6}">
      <dsp:nvSpPr>
        <dsp:cNvPr id="0" name=""/>
        <dsp:cNvSpPr/>
      </dsp:nvSpPr>
      <dsp:spPr>
        <a:xfrm>
          <a:off x="7435366" y="804576"/>
          <a:ext cx="199151" cy="199151"/>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63D37B2-F908-4510-8D0E-C199F15FA8F1}">
      <dsp:nvSpPr>
        <dsp:cNvPr id="0" name=""/>
        <dsp:cNvSpPr/>
      </dsp:nvSpPr>
      <dsp:spPr>
        <a:xfrm rot="5400000">
          <a:off x="7988440" y="570908"/>
          <a:ext cx="702615" cy="1169135"/>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670FAD8-72B1-4356-9D41-5613754332E9}">
      <dsp:nvSpPr>
        <dsp:cNvPr id="0" name=""/>
        <dsp:cNvSpPr/>
      </dsp:nvSpPr>
      <dsp:spPr>
        <a:xfrm>
          <a:off x="7871156" y="920227"/>
          <a:ext cx="1055502" cy="9252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9530" tIns="49530" rIns="49530" bIns="49530" numCol="1" spcCol="1270" anchor="t" anchorCtr="0">
          <a:noAutofit/>
        </a:bodyPr>
        <a:lstStyle/>
        <a:p>
          <a:pPr marL="0" lvl="0" indent="0" algn="l" defTabSz="577850">
            <a:lnSpc>
              <a:spcPct val="90000"/>
            </a:lnSpc>
            <a:spcBef>
              <a:spcPct val="0"/>
            </a:spcBef>
            <a:spcAft>
              <a:spcPct val="35000"/>
            </a:spcAft>
            <a:buNone/>
          </a:pPr>
          <a:r>
            <a:rPr lang="en-ZA" sz="1300" kern="1200" dirty="0"/>
            <a:t>Profiling</a:t>
          </a:r>
        </a:p>
      </dsp:txBody>
      <dsp:txXfrm>
        <a:off x="7871156" y="920227"/>
        <a:ext cx="1055502" cy="92520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7BA9EA-F29D-40EE-A328-F49F72CA0551}">
      <dsp:nvSpPr>
        <dsp:cNvPr id="0" name=""/>
        <dsp:cNvSpPr/>
      </dsp:nvSpPr>
      <dsp:spPr>
        <a:xfrm>
          <a:off x="1213814" y="273"/>
          <a:ext cx="2158071" cy="7822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ZA" sz="2700" kern="1200" dirty="0"/>
            <a:t>Fully Diffused</a:t>
          </a:r>
        </a:p>
      </dsp:txBody>
      <dsp:txXfrm>
        <a:off x="1213814" y="273"/>
        <a:ext cx="2158071" cy="782240"/>
      </dsp:txXfrm>
    </dsp:sp>
    <dsp:sp modelId="{945C9FF5-F5AC-4034-8147-34A7C0750124}">
      <dsp:nvSpPr>
        <dsp:cNvPr id="0" name=""/>
        <dsp:cNvSpPr/>
      </dsp:nvSpPr>
      <dsp:spPr>
        <a:xfrm>
          <a:off x="3492964" y="359"/>
          <a:ext cx="2158071" cy="7822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ZA" sz="2700" kern="1200" dirty="0"/>
            <a:t>Diffusing now</a:t>
          </a:r>
        </a:p>
      </dsp:txBody>
      <dsp:txXfrm>
        <a:off x="3492964" y="359"/>
        <a:ext cx="2158071" cy="782240"/>
      </dsp:txXfrm>
    </dsp:sp>
    <dsp:sp modelId="{FBF2E8D8-B6BD-4D9E-ADF5-0AC4C02C614D}">
      <dsp:nvSpPr>
        <dsp:cNvPr id="0" name=""/>
        <dsp:cNvSpPr/>
      </dsp:nvSpPr>
      <dsp:spPr>
        <a:xfrm>
          <a:off x="5781409" y="359"/>
          <a:ext cx="2158071" cy="78224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ZA" sz="2700" kern="1200" dirty="0"/>
            <a:t>Nascent</a:t>
          </a:r>
        </a:p>
      </dsp:txBody>
      <dsp:txXfrm>
        <a:off x="5781409" y="359"/>
        <a:ext cx="2158071" cy="78224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FCB5CC-F5FE-4272-A71C-999CBBC4B716}">
      <dsp:nvSpPr>
        <dsp:cNvPr id="0" name=""/>
        <dsp:cNvSpPr/>
      </dsp:nvSpPr>
      <dsp:spPr>
        <a:xfrm rot="5400000">
          <a:off x="239486" y="3596820"/>
          <a:ext cx="719829" cy="1197780"/>
        </a:xfrm>
        <a:prstGeom prst="corner">
          <a:avLst>
            <a:gd name="adj1" fmla="val 16120"/>
            <a:gd name="adj2" fmla="val 16110"/>
          </a:avLst>
        </a:prstGeom>
        <a:solidFill>
          <a:srgbClr val="FFC000"/>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C9407C9-569B-47F4-86D4-48839E29D96F}">
      <dsp:nvSpPr>
        <dsp:cNvPr id="0" name=""/>
        <dsp:cNvSpPr/>
      </dsp:nvSpPr>
      <dsp:spPr>
        <a:xfrm>
          <a:off x="119328" y="3954698"/>
          <a:ext cx="1081363" cy="947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ZA" sz="1600" kern="1200" dirty="0"/>
            <a:t>Buy</a:t>
          </a:r>
        </a:p>
      </dsp:txBody>
      <dsp:txXfrm>
        <a:off x="119328" y="3954698"/>
        <a:ext cx="1081363" cy="947878"/>
      </dsp:txXfrm>
    </dsp:sp>
    <dsp:sp modelId="{ED926AE5-151B-4728-B48E-74DB194DAE53}">
      <dsp:nvSpPr>
        <dsp:cNvPr id="0" name=""/>
        <dsp:cNvSpPr/>
      </dsp:nvSpPr>
      <dsp:spPr>
        <a:xfrm>
          <a:off x="996660" y="3508638"/>
          <a:ext cx="204030" cy="204030"/>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2A1F715-3249-4EA0-913D-1D3735B36503}">
      <dsp:nvSpPr>
        <dsp:cNvPr id="0" name=""/>
        <dsp:cNvSpPr/>
      </dsp:nvSpPr>
      <dsp:spPr>
        <a:xfrm rot="5400000">
          <a:off x="1563285" y="3269245"/>
          <a:ext cx="719829" cy="1197780"/>
        </a:xfrm>
        <a:prstGeom prst="corner">
          <a:avLst>
            <a:gd name="adj1" fmla="val 16120"/>
            <a:gd name="adj2" fmla="val 16110"/>
          </a:avLst>
        </a:prstGeom>
        <a:solidFill>
          <a:srgbClr val="FFC000"/>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7F715EE-488D-4742-B139-7E4F490D9C29}">
      <dsp:nvSpPr>
        <dsp:cNvPr id="0" name=""/>
        <dsp:cNvSpPr/>
      </dsp:nvSpPr>
      <dsp:spPr>
        <a:xfrm>
          <a:off x="1443128" y="3627123"/>
          <a:ext cx="1081363" cy="947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ZA" sz="1600" kern="1200" dirty="0"/>
            <a:t>Public</a:t>
          </a:r>
        </a:p>
      </dsp:txBody>
      <dsp:txXfrm>
        <a:off x="1443128" y="3627123"/>
        <a:ext cx="1081363" cy="947878"/>
      </dsp:txXfrm>
    </dsp:sp>
    <dsp:sp modelId="{F8E1C062-51DE-4BB2-BC1B-39DB41219633}">
      <dsp:nvSpPr>
        <dsp:cNvPr id="0" name=""/>
        <dsp:cNvSpPr/>
      </dsp:nvSpPr>
      <dsp:spPr>
        <a:xfrm>
          <a:off x="2320460" y="3181063"/>
          <a:ext cx="204030" cy="204030"/>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7A45ECA-3253-409F-BAD3-F48BA7D728AA}">
      <dsp:nvSpPr>
        <dsp:cNvPr id="0" name=""/>
        <dsp:cNvSpPr/>
      </dsp:nvSpPr>
      <dsp:spPr>
        <a:xfrm rot="5400000">
          <a:off x="2887085" y="2941669"/>
          <a:ext cx="719829" cy="1197780"/>
        </a:xfrm>
        <a:prstGeom prst="corner">
          <a:avLst>
            <a:gd name="adj1" fmla="val 16120"/>
            <a:gd name="adj2" fmla="val 16110"/>
          </a:avLst>
        </a:prstGeom>
        <a:solidFill>
          <a:srgbClr val="FFC000"/>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BDD1B9B-7843-45DB-AFC2-CCBE7CD04785}">
      <dsp:nvSpPr>
        <dsp:cNvPr id="0" name=""/>
        <dsp:cNvSpPr/>
      </dsp:nvSpPr>
      <dsp:spPr>
        <a:xfrm>
          <a:off x="2766927" y="3299547"/>
          <a:ext cx="1081363" cy="947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ZA" sz="1600" kern="1200" dirty="0"/>
            <a:t>Collect</a:t>
          </a:r>
        </a:p>
      </dsp:txBody>
      <dsp:txXfrm>
        <a:off x="2766927" y="3299547"/>
        <a:ext cx="1081363" cy="947878"/>
      </dsp:txXfrm>
    </dsp:sp>
    <dsp:sp modelId="{85733803-9AC5-477F-8188-68B29BF83590}">
      <dsp:nvSpPr>
        <dsp:cNvPr id="0" name=""/>
        <dsp:cNvSpPr/>
      </dsp:nvSpPr>
      <dsp:spPr>
        <a:xfrm>
          <a:off x="3644260" y="2853487"/>
          <a:ext cx="204030" cy="204030"/>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5ABA0EC-0AD2-4A5C-9C26-C4701E84FCAB}">
      <dsp:nvSpPr>
        <dsp:cNvPr id="0" name=""/>
        <dsp:cNvSpPr/>
      </dsp:nvSpPr>
      <dsp:spPr>
        <a:xfrm rot="5400000">
          <a:off x="4210884" y="2614094"/>
          <a:ext cx="719829" cy="1197780"/>
        </a:xfrm>
        <a:prstGeom prst="corner">
          <a:avLst>
            <a:gd name="adj1" fmla="val 16120"/>
            <a:gd name="adj2" fmla="val 16110"/>
          </a:avLst>
        </a:prstGeom>
        <a:solidFill>
          <a:schemeClr val="accent3"/>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ED8F127-CFC2-4489-A833-826AF2B4A6E5}">
      <dsp:nvSpPr>
        <dsp:cNvPr id="0" name=""/>
        <dsp:cNvSpPr/>
      </dsp:nvSpPr>
      <dsp:spPr>
        <a:xfrm>
          <a:off x="4090727" y="2971972"/>
          <a:ext cx="1081363" cy="947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ZA" sz="1600" kern="1200" dirty="0"/>
            <a:t>Scrape</a:t>
          </a:r>
        </a:p>
      </dsp:txBody>
      <dsp:txXfrm>
        <a:off x="4090727" y="2971972"/>
        <a:ext cx="1081363" cy="947878"/>
      </dsp:txXfrm>
    </dsp:sp>
    <dsp:sp modelId="{EE77429D-894B-4465-955E-9E5A3A525FC1}">
      <dsp:nvSpPr>
        <dsp:cNvPr id="0" name=""/>
        <dsp:cNvSpPr/>
      </dsp:nvSpPr>
      <dsp:spPr>
        <a:xfrm>
          <a:off x="4968059" y="2525912"/>
          <a:ext cx="204030" cy="204030"/>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2EB3E50-6762-4A0E-9913-6C42035C5C3E}">
      <dsp:nvSpPr>
        <dsp:cNvPr id="0" name=""/>
        <dsp:cNvSpPr/>
      </dsp:nvSpPr>
      <dsp:spPr>
        <a:xfrm rot="5400000">
          <a:off x="5534684" y="2286518"/>
          <a:ext cx="719829" cy="1197780"/>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7583F12-5594-4B03-A6A6-DDA519032EEC}">
      <dsp:nvSpPr>
        <dsp:cNvPr id="0" name=""/>
        <dsp:cNvSpPr/>
      </dsp:nvSpPr>
      <dsp:spPr>
        <a:xfrm>
          <a:off x="5414527" y="2644396"/>
          <a:ext cx="1081363" cy="947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ZA" sz="1600" kern="1200" dirty="0"/>
            <a:t>Customers</a:t>
          </a:r>
        </a:p>
      </dsp:txBody>
      <dsp:txXfrm>
        <a:off x="5414527" y="2644396"/>
        <a:ext cx="1081363" cy="947878"/>
      </dsp:txXfrm>
    </dsp:sp>
    <dsp:sp modelId="{C812AF5C-20D4-4AA8-9BFA-C3C74D10062C}">
      <dsp:nvSpPr>
        <dsp:cNvPr id="0" name=""/>
        <dsp:cNvSpPr/>
      </dsp:nvSpPr>
      <dsp:spPr>
        <a:xfrm>
          <a:off x="6291859" y="2198336"/>
          <a:ext cx="204030" cy="204030"/>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564AEE3-3D01-4C96-B53B-57A2B4C15AAF}">
      <dsp:nvSpPr>
        <dsp:cNvPr id="0" name=""/>
        <dsp:cNvSpPr/>
      </dsp:nvSpPr>
      <dsp:spPr>
        <a:xfrm rot="5400000">
          <a:off x="6858484" y="1958943"/>
          <a:ext cx="719829" cy="1197780"/>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5FF9313-1A98-4D7E-9283-C10F36913E72}">
      <dsp:nvSpPr>
        <dsp:cNvPr id="0" name=""/>
        <dsp:cNvSpPr/>
      </dsp:nvSpPr>
      <dsp:spPr>
        <a:xfrm>
          <a:off x="6738326" y="2316821"/>
          <a:ext cx="1081363" cy="947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ZA" sz="1600" kern="1200" dirty="0"/>
            <a:t>Unique</a:t>
          </a:r>
        </a:p>
      </dsp:txBody>
      <dsp:txXfrm>
        <a:off x="6738326" y="2316821"/>
        <a:ext cx="1081363" cy="947878"/>
      </dsp:txXfrm>
    </dsp:sp>
    <dsp:sp modelId="{AE91F506-ABDF-4501-86C9-A7F7C690F319}">
      <dsp:nvSpPr>
        <dsp:cNvPr id="0" name=""/>
        <dsp:cNvSpPr/>
      </dsp:nvSpPr>
      <dsp:spPr>
        <a:xfrm>
          <a:off x="7615658" y="1870761"/>
          <a:ext cx="204030" cy="204030"/>
        </a:xfrm>
        <a:prstGeom prst="triangle">
          <a:avLst>
            <a:gd name="adj" fmla="val 10000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584E55B-AD56-4191-9153-E46DA605A1C6}">
      <dsp:nvSpPr>
        <dsp:cNvPr id="0" name=""/>
        <dsp:cNvSpPr/>
      </dsp:nvSpPr>
      <dsp:spPr>
        <a:xfrm rot="5400000">
          <a:off x="8182283" y="1631367"/>
          <a:ext cx="719829" cy="1197780"/>
        </a:xfrm>
        <a:prstGeom prst="corner">
          <a:avLst>
            <a:gd name="adj1" fmla="val 16120"/>
            <a:gd name="adj2" fmla="val 161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B3E3A59-EE0B-4F08-BB57-9624133EC66D}">
      <dsp:nvSpPr>
        <dsp:cNvPr id="0" name=""/>
        <dsp:cNvSpPr/>
      </dsp:nvSpPr>
      <dsp:spPr>
        <a:xfrm>
          <a:off x="8062126" y="1989245"/>
          <a:ext cx="1081363" cy="94787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0960" tIns="60960" rIns="60960" bIns="60960" numCol="1" spcCol="1270" anchor="t" anchorCtr="0">
          <a:noAutofit/>
        </a:bodyPr>
        <a:lstStyle/>
        <a:p>
          <a:pPr marL="0" lvl="0" indent="0" algn="l" defTabSz="711200">
            <a:lnSpc>
              <a:spcPct val="90000"/>
            </a:lnSpc>
            <a:spcBef>
              <a:spcPct val="0"/>
            </a:spcBef>
            <a:spcAft>
              <a:spcPct val="35000"/>
            </a:spcAft>
            <a:buNone/>
          </a:pPr>
          <a:r>
            <a:rPr lang="en-ZA" sz="1600" kern="1200" dirty="0"/>
            <a:t>Technology</a:t>
          </a:r>
        </a:p>
      </dsp:txBody>
      <dsp:txXfrm>
        <a:off x="8062126" y="1989245"/>
        <a:ext cx="1081363" cy="947878"/>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19F183-8635-4EC0-85AF-CBAA332C1F8C}">
      <dsp:nvSpPr>
        <dsp:cNvPr id="0" name=""/>
        <dsp:cNvSpPr/>
      </dsp:nvSpPr>
      <dsp:spPr>
        <a:xfrm>
          <a:off x="0" y="72922"/>
          <a:ext cx="7118864" cy="4077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ZA" sz="1700" kern="1200" dirty="0"/>
            <a:t>Education</a:t>
          </a:r>
        </a:p>
      </dsp:txBody>
      <dsp:txXfrm>
        <a:off x="19904" y="92826"/>
        <a:ext cx="7079056" cy="367937"/>
      </dsp:txXfrm>
    </dsp:sp>
    <dsp:sp modelId="{930E9E00-947C-49B7-9DE5-3F661358CD44}">
      <dsp:nvSpPr>
        <dsp:cNvPr id="0" name=""/>
        <dsp:cNvSpPr/>
      </dsp:nvSpPr>
      <dsp:spPr>
        <a:xfrm>
          <a:off x="0" y="480667"/>
          <a:ext cx="7118864" cy="448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6024"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en-ZA" sz="1300" kern="1200" dirty="0"/>
            <a:t>Free courses (Andrew NG)</a:t>
          </a:r>
        </a:p>
        <a:p>
          <a:pPr marL="114300" lvl="1" indent="-114300" algn="l" defTabSz="577850">
            <a:lnSpc>
              <a:spcPct val="90000"/>
            </a:lnSpc>
            <a:spcBef>
              <a:spcPct val="0"/>
            </a:spcBef>
            <a:spcAft>
              <a:spcPct val="20000"/>
            </a:spcAft>
            <a:buChar char="•"/>
          </a:pPr>
          <a:r>
            <a:rPr lang="en-ZA" sz="1300" kern="1200" dirty="0"/>
            <a:t>Active Learning</a:t>
          </a:r>
        </a:p>
      </dsp:txBody>
      <dsp:txXfrm>
        <a:off x="0" y="480667"/>
        <a:ext cx="7118864" cy="448672"/>
      </dsp:txXfrm>
    </dsp:sp>
    <dsp:sp modelId="{5F8D289F-CB9C-4917-BEB8-3E4C52AA64A7}">
      <dsp:nvSpPr>
        <dsp:cNvPr id="0" name=""/>
        <dsp:cNvSpPr/>
      </dsp:nvSpPr>
      <dsp:spPr>
        <a:xfrm>
          <a:off x="0" y="929340"/>
          <a:ext cx="7118864" cy="4077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ZA" sz="1700" kern="1200" dirty="0"/>
            <a:t>Response variable/s</a:t>
          </a:r>
        </a:p>
      </dsp:txBody>
      <dsp:txXfrm>
        <a:off x="19904" y="949244"/>
        <a:ext cx="7079056" cy="367937"/>
      </dsp:txXfrm>
    </dsp:sp>
    <dsp:sp modelId="{574B2877-D4B3-41CD-AEC5-2958F0E944F7}">
      <dsp:nvSpPr>
        <dsp:cNvPr id="0" name=""/>
        <dsp:cNvSpPr/>
      </dsp:nvSpPr>
      <dsp:spPr>
        <a:xfrm>
          <a:off x="0" y="1337085"/>
          <a:ext cx="7118864" cy="66860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6024"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en-ZA" sz="1300" kern="1200" dirty="0"/>
            <a:t>Think Carefully, appropriate metrics</a:t>
          </a:r>
        </a:p>
        <a:p>
          <a:pPr marL="114300" lvl="1" indent="-114300" algn="l" defTabSz="577850">
            <a:lnSpc>
              <a:spcPct val="90000"/>
            </a:lnSpc>
            <a:spcBef>
              <a:spcPct val="0"/>
            </a:spcBef>
            <a:spcAft>
              <a:spcPct val="20000"/>
            </a:spcAft>
            <a:buChar char="•"/>
          </a:pPr>
          <a:r>
            <a:rPr lang="en-ZA" sz="1300" kern="1200" dirty="0"/>
            <a:t>Explicitly Handle class imbalance</a:t>
          </a:r>
        </a:p>
        <a:p>
          <a:pPr marL="114300" lvl="1" indent="-114300" algn="l" defTabSz="577850">
            <a:lnSpc>
              <a:spcPct val="90000"/>
            </a:lnSpc>
            <a:spcBef>
              <a:spcPct val="0"/>
            </a:spcBef>
            <a:spcAft>
              <a:spcPct val="20000"/>
            </a:spcAft>
            <a:buChar char="•"/>
          </a:pPr>
          <a:r>
            <a:rPr lang="en-ZA" sz="1300" kern="1200" dirty="0"/>
            <a:t>Simulate outcomes</a:t>
          </a:r>
        </a:p>
      </dsp:txBody>
      <dsp:txXfrm>
        <a:off x="0" y="1337085"/>
        <a:ext cx="7118864" cy="668609"/>
      </dsp:txXfrm>
    </dsp:sp>
    <dsp:sp modelId="{1B6613A6-1530-4E20-8824-90DC76D36D04}">
      <dsp:nvSpPr>
        <dsp:cNvPr id="0" name=""/>
        <dsp:cNvSpPr/>
      </dsp:nvSpPr>
      <dsp:spPr>
        <a:xfrm>
          <a:off x="0" y="2005695"/>
          <a:ext cx="7118864" cy="4077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ZA" sz="1700" kern="1200" dirty="0"/>
            <a:t>Data Preparation</a:t>
          </a:r>
        </a:p>
      </dsp:txBody>
      <dsp:txXfrm>
        <a:off x="19904" y="2025599"/>
        <a:ext cx="7079056" cy="367937"/>
      </dsp:txXfrm>
    </dsp:sp>
    <dsp:sp modelId="{B3322039-06D0-4CB0-B238-E78F300A34B3}">
      <dsp:nvSpPr>
        <dsp:cNvPr id="0" name=""/>
        <dsp:cNvSpPr/>
      </dsp:nvSpPr>
      <dsp:spPr>
        <a:xfrm>
          <a:off x="0" y="2413439"/>
          <a:ext cx="7118864" cy="133721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6024"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en-ZA" sz="1300" kern="1200" dirty="0"/>
            <a:t>Test Set &amp; Stratified Cross Validation (5 – 10 folds) vital</a:t>
          </a:r>
        </a:p>
        <a:p>
          <a:pPr marL="114300" lvl="1" indent="-114300" algn="l" defTabSz="577850">
            <a:lnSpc>
              <a:spcPct val="90000"/>
            </a:lnSpc>
            <a:spcBef>
              <a:spcPct val="0"/>
            </a:spcBef>
            <a:spcAft>
              <a:spcPct val="20000"/>
            </a:spcAft>
            <a:buChar char="•"/>
          </a:pPr>
          <a:r>
            <a:rPr lang="en-ZA" sz="1300" kern="1200" dirty="0"/>
            <a:t>Time series data requires careful thought</a:t>
          </a:r>
        </a:p>
        <a:p>
          <a:pPr marL="114300" lvl="1" indent="-114300" algn="l" defTabSz="577850">
            <a:lnSpc>
              <a:spcPct val="90000"/>
            </a:lnSpc>
            <a:spcBef>
              <a:spcPct val="0"/>
            </a:spcBef>
            <a:spcAft>
              <a:spcPct val="20000"/>
            </a:spcAft>
            <a:buChar char="•"/>
          </a:pPr>
          <a:r>
            <a:rPr lang="en-ZA" sz="1300" kern="1200" dirty="0"/>
            <a:t>Beware information leakage</a:t>
          </a:r>
        </a:p>
        <a:p>
          <a:pPr marL="114300" lvl="1" indent="-114300" algn="l" defTabSz="577850">
            <a:lnSpc>
              <a:spcPct val="90000"/>
            </a:lnSpc>
            <a:spcBef>
              <a:spcPct val="0"/>
            </a:spcBef>
            <a:spcAft>
              <a:spcPct val="20000"/>
            </a:spcAft>
            <a:buChar char="•"/>
          </a:pPr>
          <a:r>
            <a:rPr lang="en-ZA" sz="1300" kern="1200" dirty="0"/>
            <a:t>Standardisation of data (min-max scaling)</a:t>
          </a:r>
        </a:p>
        <a:p>
          <a:pPr marL="114300" lvl="1" indent="-114300" algn="l" defTabSz="577850">
            <a:lnSpc>
              <a:spcPct val="90000"/>
            </a:lnSpc>
            <a:spcBef>
              <a:spcPct val="0"/>
            </a:spcBef>
            <a:spcAft>
              <a:spcPct val="20000"/>
            </a:spcAft>
            <a:buChar char="•"/>
          </a:pPr>
          <a:r>
            <a:rPr lang="en-ZA" sz="1300" kern="1200" dirty="0"/>
            <a:t>Feature Selection (result not always as expected)</a:t>
          </a:r>
        </a:p>
        <a:p>
          <a:pPr marL="114300" lvl="1" indent="-114300" algn="l" defTabSz="577850">
            <a:lnSpc>
              <a:spcPct val="90000"/>
            </a:lnSpc>
            <a:spcBef>
              <a:spcPct val="0"/>
            </a:spcBef>
            <a:spcAft>
              <a:spcPct val="20000"/>
            </a:spcAft>
            <a:buChar char="•"/>
          </a:pPr>
          <a:r>
            <a:rPr lang="en-ZA" sz="1300" kern="1200" dirty="0"/>
            <a:t>Efficient Routines / Threading</a:t>
          </a:r>
        </a:p>
      </dsp:txBody>
      <dsp:txXfrm>
        <a:off x="0" y="2413439"/>
        <a:ext cx="7118864" cy="1337219"/>
      </dsp:txXfrm>
    </dsp:sp>
    <dsp:sp modelId="{79AFA3AC-BF41-4625-A421-542DA6A85ABC}">
      <dsp:nvSpPr>
        <dsp:cNvPr id="0" name=""/>
        <dsp:cNvSpPr/>
      </dsp:nvSpPr>
      <dsp:spPr>
        <a:xfrm>
          <a:off x="0" y="3750660"/>
          <a:ext cx="7118864" cy="407745"/>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en-ZA" sz="1700" kern="1200" dirty="0"/>
            <a:t>Deployment</a:t>
          </a:r>
        </a:p>
      </dsp:txBody>
      <dsp:txXfrm>
        <a:off x="19904" y="3770564"/>
        <a:ext cx="7079056" cy="367937"/>
      </dsp:txXfrm>
    </dsp:sp>
    <dsp:sp modelId="{96B071AA-2EB1-4C6D-A23A-8D1C97D9F8D6}">
      <dsp:nvSpPr>
        <dsp:cNvPr id="0" name=""/>
        <dsp:cNvSpPr/>
      </dsp:nvSpPr>
      <dsp:spPr>
        <a:xfrm>
          <a:off x="0" y="4158405"/>
          <a:ext cx="7118864" cy="44867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6024"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en-ZA" sz="1300" kern="1200" dirty="0"/>
            <a:t>Pipeline</a:t>
          </a:r>
        </a:p>
        <a:p>
          <a:pPr marL="114300" lvl="1" indent="-114300" algn="l" defTabSz="577850">
            <a:lnSpc>
              <a:spcPct val="90000"/>
            </a:lnSpc>
            <a:spcBef>
              <a:spcPct val="0"/>
            </a:spcBef>
            <a:spcAft>
              <a:spcPct val="20000"/>
            </a:spcAft>
            <a:buChar char="•"/>
          </a:pPr>
          <a:r>
            <a:rPr lang="en-ZA" sz="1300" kern="1200" dirty="0"/>
            <a:t>API creation</a:t>
          </a:r>
        </a:p>
      </dsp:txBody>
      <dsp:txXfrm>
        <a:off x="0" y="4158405"/>
        <a:ext cx="7118864" cy="448672"/>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619F183-8635-4EC0-85AF-CBAA332C1F8C}">
      <dsp:nvSpPr>
        <dsp:cNvPr id="0" name=""/>
        <dsp:cNvSpPr/>
      </dsp:nvSpPr>
      <dsp:spPr>
        <a:xfrm>
          <a:off x="0" y="115199"/>
          <a:ext cx="704468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ZA" sz="1600" kern="1200" dirty="0"/>
            <a:t>Model Selection</a:t>
          </a:r>
        </a:p>
      </dsp:txBody>
      <dsp:txXfrm>
        <a:off x="18734" y="133933"/>
        <a:ext cx="7007212" cy="346292"/>
      </dsp:txXfrm>
    </dsp:sp>
    <dsp:sp modelId="{930E9E00-947C-49B7-9DE5-3F661358CD44}">
      <dsp:nvSpPr>
        <dsp:cNvPr id="0" name=""/>
        <dsp:cNvSpPr/>
      </dsp:nvSpPr>
      <dsp:spPr>
        <a:xfrm>
          <a:off x="0" y="498959"/>
          <a:ext cx="7044680" cy="1043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669" tIns="20320" rIns="113792" bIns="20320" numCol="1" spcCol="1270" anchor="t" anchorCtr="0">
          <a:noAutofit/>
        </a:bodyPr>
        <a:lstStyle/>
        <a:p>
          <a:pPr marL="114300" lvl="1" indent="-114300" algn="l" defTabSz="533400">
            <a:lnSpc>
              <a:spcPct val="90000"/>
            </a:lnSpc>
            <a:spcBef>
              <a:spcPct val="0"/>
            </a:spcBef>
            <a:spcAft>
              <a:spcPct val="20000"/>
            </a:spcAft>
            <a:buChar char="•"/>
          </a:pPr>
          <a:r>
            <a:rPr lang="en-ZA" sz="1200" kern="1200" dirty="0"/>
            <a:t>Ridge/Lasso/Logistic Regression</a:t>
          </a:r>
        </a:p>
        <a:p>
          <a:pPr marL="114300" lvl="1" indent="-114300" algn="l" defTabSz="533400">
            <a:lnSpc>
              <a:spcPct val="90000"/>
            </a:lnSpc>
            <a:spcBef>
              <a:spcPct val="0"/>
            </a:spcBef>
            <a:spcAft>
              <a:spcPct val="20000"/>
            </a:spcAft>
            <a:buChar char="•"/>
          </a:pPr>
          <a:r>
            <a:rPr lang="en-ZA" sz="1200" kern="1200" dirty="0"/>
            <a:t>Gradient Boosted Decision Trees</a:t>
          </a:r>
        </a:p>
        <a:p>
          <a:pPr marL="114300" lvl="1" indent="-114300" algn="l" defTabSz="533400">
            <a:lnSpc>
              <a:spcPct val="90000"/>
            </a:lnSpc>
            <a:spcBef>
              <a:spcPct val="0"/>
            </a:spcBef>
            <a:spcAft>
              <a:spcPct val="20000"/>
            </a:spcAft>
            <a:buChar char="•"/>
          </a:pPr>
          <a:r>
            <a:rPr lang="en-ZA" sz="1200" kern="1200" dirty="0"/>
            <a:t>Random Forests</a:t>
          </a:r>
        </a:p>
        <a:p>
          <a:pPr marL="114300" lvl="1" indent="-114300" algn="l" defTabSz="533400">
            <a:lnSpc>
              <a:spcPct val="90000"/>
            </a:lnSpc>
            <a:spcBef>
              <a:spcPct val="0"/>
            </a:spcBef>
            <a:spcAft>
              <a:spcPct val="20000"/>
            </a:spcAft>
            <a:buChar char="•"/>
          </a:pPr>
          <a:r>
            <a:rPr lang="en-ZA" sz="1200" kern="1200" dirty="0"/>
            <a:t>Neural Nets (max 2 layers, sqrt(features) per layer)</a:t>
          </a:r>
        </a:p>
        <a:p>
          <a:pPr marL="114300" lvl="1" indent="-114300" algn="l" defTabSz="533400">
            <a:lnSpc>
              <a:spcPct val="90000"/>
            </a:lnSpc>
            <a:spcBef>
              <a:spcPct val="0"/>
            </a:spcBef>
            <a:spcAft>
              <a:spcPct val="20000"/>
            </a:spcAft>
            <a:buChar char="•"/>
          </a:pPr>
          <a:r>
            <a:rPr lang="en-ZA" sz="1200" kern="1200" dirty="0"/>
            <a:t>Deep learning</a:t>
          </a:r>
        </a:p>
      </dsp:txBody>
      <dsp:txXfrm>
        <a:off x="0" y="498959"/>
        <a:ext cx="7044680" cy="1043280"/>
      </dsp:txXfrm>
    </dsp:sp>
    <dsp:sp modelId="{5F8D289F-CB9C-4917-BEB8-3E4C52AA64A7}">
      <dsp:nvSpPr>
        <dsp:cNvPr id="0" name=""/>
        <dsp:cNvSpPr/>
      </dsp:nvSpPr>
      <dsp:spPr>
        <a:xfrm>
          <a:off x="0" y="1542240"/>
          <a:ext cx="704468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ZA" sz="1600" kern="1200" dirty="0"/>
            <a:t>Model enhancement</a:t>
          </a:r>
        </a:p>
      </dsp:txBody>
      <dsp:txXfrm>
        <a:off x="18734" y="1560974"/>
        <a:ext cx="7007212" cy="346292"/>
      </dsp:txXfrm>
    </dsp:sp>
    <dsp:sp modelId="{574B2877-D4B3-41CD-AEC5-2958F0E944F7}">
      <dsp:nvSpPr>
        <dsp:cNvPr id="0" name=""/>
        <dsp:cNvSpPr/>
      </dsp:nvSpPr>
      <dsp:spPr>
        <a:xfrm>
          <a:off x="0" y="1926000"/>
          <a:ext cx="7044680" cy="828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669" tIns="20320" rIns="113792" bIns="20320" numCol="1" spcCol="1270" anchor="t" anchorCtr="0">
          <a:noAutofit/>
        </a:bodyPr>
        <a:lstStyle/>
        <a:p>
          <a:pPr marL="114300" lvl="1" indent="-114300" algn="l" defTabSz="533400">
            <a:lnSpc>
              <a:spcPct val="90000"/>
            </a:lnSpc>
            <a:spcBef>
              <a:spcPct val="0"/>
            </a:spcBef>
            <a:spcAft>
              <a:spcPct val="20000"/>
            </a:spcAft>
            <a:buChar char="•"/>
          </a:pPr>
          <a:r>
            <a:rPr lang="en-ZA" sz="1200" kern="1200" dirty="0"/>
            <a:t>Hyper parameter tuning</a:t>
          </a:r>
        </a:p>
        <a:p>
          <a:pPr marL="114300" lvl="1" indent="-114300" algn="l" defTabSz="533400">
            <a:lnSpc>
              <a:spcPct val="90000"/>
            </a:lnSpc>
            <a:spcBef>
              <a:spcPct val="0"/>
            </a:spcBef>
            <a:spcAft>
              <a:spcPct val="20000"/>
            </a:spcAft>
            <a:buChar char="•"/>
          </a:pPr>
          <a:r>
            <a:rPr lang="en-ZA" sz="1200" kern="1200" dirty="0"/>
            <a:t>Ensembles</a:t>
          </a:r>
        </a:p>
        <a:p>
          <a:pPr marL="114300" lvl="1" indent="-114300" algn="l" defTabSz="533400">
            <a:lnSpc>
              <a:spcPct val="90000"/>
            </a:lnSpc>
            <a:spcBef>
              <a:spcPct val="0"/>
            </a:spcBef>
            <a:spcAft>
              <a:spcPct val="20000"/>
            </a:spcAft>
            <a:buChar char="•"/>
          </a:pPr>
          <a:r>
            <a:rPr lang="en-ZA" sz="1200" kern="1200" dirty="0"/>
            <a:t>Semi-supervised learning</a:t>
          </a:r>
        </a:p>
        <a:p>
          <a:pPr marL="114300" lvl="1" indent="-114300" algn="l" defTabSz="533400">
            <a:lnSpc>
              <a:spcPct val="90000"/>
            </a:lnSpc>
            <a:spcBef>
              <a:spcPct val="0"/>
            </a:spcBef>
            <a:spcAft>
              <a:spcPct val="20000"/>
            </a:spcAft>
            <a:buChar char="•"/>
          </a:pPr>
          <a:r>
            <a:rPr lang="en-ZA" sz="1200" kern="1200" dirty="0"/>
            <a:t>Transfer learning</a:t>
          </a:r>
        </a:p>
      </dsp:txBody>
      <dsp:txXfrm>
        <a:off x="0" y="1926000"/>
        <a:ext cx="7044680" cy="828000"/>
      </dsp:txXfrm>
    </dsp:sp>
    <dsp:sp modelId="{1B6613A6-1530-4E20-8824-90DC76D36D04}">
      <dsp:nvSpPr>
        <dsp:cNvPr id="0" name=""/>
        <dsp:cNvSpPr/>
      </dsp:nvSpPr>
      <dsp:spPr>
        <a:xfrm>
          <a:off x="0" y="2754000"/>
          <a:ext cx="704468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ZA" sz="1600" kern="1200" dirty="0"/>
            <a:t>Explaining Interpretability</a:t>
          </a:r>
        </a:p>
      </dsp:txBody>
      <dsp:txXfrm>
        <a:off x="18734" y="2772734"/>
        <a:ext cx="7007212" cy="346292"/>
      </dsp:txXfrm>
    </dsp:sp>
    <dsp:sp modelId="{B3322039-06D0-4CB0-B238-E78F300A34B3}">
      <dsp:nvSpPr>
        <dsp:cNvPr id="0" name=""/>
        <dsp:cNvSpPr/>
      </dsp:nvSpPr>
      <dsp:spPr>
        <a:xfrm>
          <a:off x="0" y="3137760"/>
          <a:ext cx="7044680" cy="41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669" tIns="20320" rIns="113792" bIns="20320" numCol="1" spcCol="1270" anchor="t" anchorCtr="0">
          <a:noAutofit/>
        </a:bodyPr>
        <a:lstStyle/>
        <a:p>
          <a:pPr marL="114300" lvl="1" indent="-114300" algn="l" defTabSz="533400">
            <a:lnSpc>
              <a:spcPct val="90000"/>
            </a:lnSpc>
            <a:spcBef>
              <a:spcPct val="0"/>
            </a:spcBef>
            <a:spcAft>
              <a:spcPct val="20000"/>
            </a:spcAft>
            <a:buChar char="•"/>
          </a:pPr>
          <a:r>
            <a:rPr lang="en-ZA" sz="1200" kern="1200" dirty="0"/>
            <a:t>Various packages, ELI5 and SHAP noteworthy</a:t>
          </a:r>
        </a:p>
        <a:p>
          <a:pPr marL="114300" lvl="1" indent="-114300" algn="l" defTabSz="533400">
            <a:lnSpc>
              <a:spcPct val="90000"/>
            </a:lnSpc>
            <a:spcBef>
              <a:spcPct val="0"/>
            </a:spcBef>
            <a:spcAft>
              <a:spcPct val="20000"/>
            </a:spcAft>
            <a:buChar char="•"/>
          </a:pPr>
          <a:r>
            <a:rPr lang="en-ZA" sz="1200" kern="1200" dirty="0"/>
            <a:t>Fit linear model to predictions using top features</a:t>
          </a:r>
        </a:p>
      </dsp:txBody>
      <dsp:txXfrm>
        <a:off x="0" y="3137760"/>
        <a:ext cx="7044680" cy="414000"/>
      </dsp:txXfrm>
    </dsp:sp>
    <dsp:sp modelId="{F33A3CF1-E916-4906-AF69-3CCC121FFFC0}">
      <dsp:nvSpPr>
        <dsp:cNvPr id="0" name=""/>
        <dsp:cNvSpPr/>
      </dsp:nvSpPr>
      <dsp:spPr>
        <a:xfrm>
          <a:off x="0" y="3551760"/>
          <a:ext cx="7044680" cy="38376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ZA" sz="1600" kern="1200" dirty="0"/>
            <a:t>Hardware</a:t>
          </a:r>
        </a:p>
      </dsp:txBody>
      <dsp:txXfrm>
        <a:off x="18734" y="3570494"/>
        <a:ext cx="7007212" cy="346292"/>
      </dsp:txXfrm>
    </dsp:sp>
    <dsp:sp modelId="{782A03AA-1C69-4C84-8BD2-5D405AE003EC}">
      <dsp:nvSpPr>
        <dsp:cNvPr id="0" name=""/>
        <dsp:cNvSpPr/>
      </dsp:nvSpPr>
      <dsp:spPr>
        <a:xfrm>
          <a:off x="0" y="3935520"/>
          <a:ext cx="7044680" cy="6292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3669" tIns="20320" rIns="113792" bIns="20320" numCol="1" spcCol="1270" anchor="t" anchorCtr="0">
          <a:noAutofit/>
        </a:bodyPr>
        <a:lstStyle/>
        <a:p>
          <a:pPr marL="114300" lvl="1" indent="-114300" algn="l" defTabSz="533400">
            <a:lnSpc>
              <a:spcPct val="90000"/>
            </a:lnSpc>
            <a:spcBef>
              <a:spcPct val="0"/>
            </a:spcBef>
            <a:spcAft>
              <a:spcPct val="20000"/>
            </a:spcAft>
            <a:buChar char="•"/>
          </a:pPr>
          <a:r>
            <a:rPr lang="en-ZA" sz="1200" kern="1200" dirty="0"/>
            <a:t>GPU’s</a:t>
          </a:r>
        </a:p>
        <a:p>
          <a:pPr marL="114300" lvl="1" indent="-114300" algn="l" defTabSz="533400">
            <a:lnSpc>
              <a:spcPct val="90000"/>
            </a:lnSpc>
            <a:spcBef>
              <a:spcPct val="0"/>
            </a:spcBef>
            <a:spcAft>
              <a:spcPct val="20000"/>
            </a:spcAft>
            <a:buChar char="•"/>
          </a:pPr>
          <a:r>
            <a:rPr lang="en-ZA" sz="1200" kern="1200" dirty="0"/>
            <a:t>Lots of RAM</a:t>
          </a:r>
        </a:p>
        <a:p>
          <a:pPr marL="114300" lvl="1" indent="-114300" algn="l" defTabSz="533400">
            <a:lnSpc>
              <a:spcPct val="90000"/>
            </a:lnSpc>
            <a:spcBef>
              <a:spcPct val="0"/>
            </a:spcBef>
            <a:spcAft>
              <a:spcPct val="20000"/>
            </a:spcAft>
            <a:buChar char="•"/>
          </a:pPr>
          <a:r>
            <a:rPr lang="en-ZA" sz="1200" kern="1200" dirty="0"/>
            <a:t>Larger than memory libraries</a:t>
          </a:r>
        </a:p>
      </dsp:txBody>
      <dsp:txXfrm>
        <a:off x="0" y="3935520"/>
        <a:ext cx="7044680" cy="62928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9/3/layout/StepUpProcess">
  <dgm:title val=""/>
  <dgm:desc val=""/>
  <dgm:catLst>
    <dgm:cat type="process" pri="1300"/>
  </dgm:catLst>
  <dgm:sampData>
    <dgm:dataModel>
      <dgm:ptLst>
        <dgm:pt modelId="0" type="doc"/>
        <dgm:pt modelId="10">
          <dgm:prSet phldr="1"/>
        </dgm:pt>
        <dgm:pt modelId="20">
          <dgm:prSet phldr="1"/>
        </dgm:pt>
        <dgm:pt modelId="30">
          <dgm:prSet phldr="1"/>
        </dgm:pt>
      </dgm:ptLst>
      <dgm:cxnLst>
        <dgm:cxn modelId="60" srcId="0" destId="10" srcOrd="0" destOrd="0"/>
        <dgm:cxn modelId="70" srcId="0" destId="20" srcOrd="1" destOrd="0"/>
        <dgm:cxn modelId="80" srcId="0" destId="30" srcOrd="2"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bL"/>
          <dgm:param type="flowDir" val="row"/>
          <dgm:param type="off" val="off"/>
          <dgm:param type="bkpt" val="fixed"/>
          <dgm:param type="bkPtFixedVal" val="1"/>
        </dgm:alg>
      </dgm:if>
      <dgm:else name="Name2">
        <dgm:alg type="snake">
          <dgm:param type="grDir" val="bR"/>
          <dgm:param type="flowDir" val="row"/>
          <dgm:param type="off" val="off"/>
          <dgm:param type="bkpt" val="fixed"/>
          <dgm:param type="bkPtFixedVal" val="1"/>
        </dgm:alg>
      </dgm:else>
    </dgm:choose>
    <dgm:shape xmlns:r="http://schemas.openxmlformats.org/officeDocument/2006/relationships" r:blip="">
      <dgm:adjLst/>
    </dgm:shape>
    <dgm:constrLst>
      <dgm:constr type="alignOff" forName="rootnode" val="1"/>
      <dgm:constr type="primFontSz" for="des" ptType="node" op="equ" val="65"/>
      <dgm:constr type="w" for="ch" forName="composite" refType="w"/>
      <dgm:constr type="h" for="ch" forName="composite" refType="h"/>
      <dgm:constr type="sp" refType="h" refFor="ch" refForName="composite" op="equ" fact="-0.765"/>
      <dgm:constr type="w" for="ch" forName="sibTrans" refType="w" fact="0.103"/>
      <dgm:constr type="h" for="ch" forName="sibTrans" refType="h" fact="0.103"/>
    </dgm:constrLst>
    <dgm:forEach name="nodesForEach" axis="ch" ptType="node">
      <dgm:layoutNode name="composite">
        <dgm:alg type="composite">
          <dgm:param type="ar" val="0.861"/>
        </dgm:alg>
        <dgm:shape xmlns:r="http://schemas.openxmlformats.org/officeDocument/2006/relationships" r:blip="">
          <dgm:adjLst/>
        </dgm:shape>
        <dgm:choose name="Name3">
          <dgm:if name="Name4" func="var" arg="dir" op="equ" val="norm">
            <dgm:constrLst>
              <dgm:constr type="l" for="ch" forName="LShape" refType="w" fact="0"/>
              <dgm:constr type="t" for="ch" forName="LShape" refType="h" fact="0.2347"/>
              <dgm:constr type="w" for="ch" forName="LShape" refType="w" fact="0.998"/>
              <dgm:constr type="h" for="ch" forName="LShape" refType="h" fact="0.5164"/>
              <dgm:constr type="r" for="ch" forName="ParentText" refType="w"/>
              <dgm:constr type="t" for="ch" forName="ParentText" refType="h" fact="0.32"/>
              <dgm:constr type="w" for="ch" forName="ParentText" refType="w" fact="0.901"/>
              <dgm:constr type="h" for="ch" forName="ParentText" refType="h" fact="0.68"/>
              <dgm:constr type="l" for="ch" forName="Triangle" refType="w" fact="0.83"/>
              <dgm:constr type="t" for="ch" forName="Triangle" refType="h" fact="0"/>
              <dgm:constr type="w" for="ch" forName="Triangle" refType="w" fact="0.17"/>
              <dgm:constr type="h" for="ch" forName="Triangle" refType="w" refFor="ch" refForName="Triangle"/>
            </dgm:constrLst>
          </dgm:if>
          <dgm:else name="Name5">
            <dgm:constrLst>
              <dgm:constr type="l" for="ch" forName="LShape" refType="w" fact="0.002"/>
              <dgm:constr type="t" for="ch" forName="LShape" refType="h" fact="0.2347"/>
              <dgm:constr type="w" for="ch" forName="LShape" refType="w"/>
              <dgm:constr type="h" for="ch" forName="LShape" refType="h" fact="0.5164"/>
              <dgm:constr type="l" for="ch" forName="ParentText" refType="w" fact="0"/>
              <dgm:constr type="t" for="ch" forName="ParentText" refType="h" fact="0.32"/>
              <dgm:constr type="w" for="ch" forName="ParentText" refType="w" fact="0.902"/>
              <dgm:constr type="h" for="ch" forName="ParentText" refType="h" fact="0.68"/>
              <dgm:constr type="l" for="ch" forName="Triangle" refType="w" fact="0"/>
              <dgm:constr type="t" for="ch" forName="Triangle" refType="h" fact="0"/>
              <dgm:constr type="w" for="ch" forName="Triangle" refType="w" fact="0.17"/>
              <dgm:constr type="h" for="ch" forName="Triangle" refType="w" refFor="ch" refForName="Triangle"/>
            </dgm:constrLst>
          </dgm:else>
        </dgm:choose>
        <dgm:layoutNode name="LShape" styleLbl="alignNode1">
          <dgm:alg type="sp"/>
          <dgm:choose name="Name6">
            <dgm:if name="Name7" func="var" arg="dir" op="equ" val="norm">
              <dgm:shape xmlns:r="http://schemas.openxmlformats.org/officeDocument/2006/relationships" rot="90" type="corner" r:blip="">
                <dgm:adjLst>
                  <dgm:adj idx="1" val="0.1612"/>
                  <dgm:adj idx="2" val="0.1611"/>
                </dgm:adjLst>
              </dgm:shape>
            </dgm:if>
            <dgm:else name="Name8">
              <dgm:shape xmlns:r="http://schemas.openxmlformats.org/officeDocument/2006/relationships" rot="180" type="corner" r:blip="">
                <dgm:adjLst>
                  <dgm:adj idx="1" val="0.1612"/>
                  <dgm:adj idx="2" val="0.1611"/>
                </dgm:adjLst>
              </dgm:shape>
            </dgm:else>
          </dgm:choose>
          <dgm:presOf/>
        </dgm:layoutNode>
        <dgm:layoutNode name="ParentText"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9">
          <dgm:if name="Name10" axis="followSib" ptType="node" func="cnt" op="gte" val="1">
            <dgm:layoutNode name="Triangle" styleLbl="alignNode1">
              <dgm:alg type="sp"/>
              <dgm:choose name="Name11">
                <dgm:if name="Name12" func="var" arg="dir" op="equ" val="norm">
                  <dgm:shape xmlns:r="http://schemas.openxmlformats.org/officeDocument/2006/relationships" type="triangle" r:blip="">
                    <dgm:adjLst>
                      <dgm:adj idx="1" val="1"/>
                    </dgm:adjLst>
                  </dgm:shape>
                </dgm:if>
                <dgm:else name="Name13">
                  <dgm:shape xmlns:r="http://schemas.openxmlformats.org/officeDocument/2006/relationships" rot="90" type="triangle" r:blip="">
                    <dgm:adjLst>
                      <dgm:adj idx="1" val="1"/>
                    </dgm:adjLst>
                  </dgm:shape>
                </dgm:else>
              </dgm:choose>
              <dgm:presOf/>
            </dgm:layoutNode>
          </dgm:if>
          <dgm:else name="Name14"/>
        </dgm:choose>
      </dgm:layoutNode>
      <dgm:forEach name="sibTransForEach" axis="followSib" ptType="sibTrans" cnt="1">
        <dgm:layoutNode name="sibTrans">
          <dgm:alg type="composite">
            <dgm:param type="ar" val="0.861"/>
          </dgm:alg>
          <dgm:constrLst>
            <dgm:constr type="w" for="ch" forName="space" refType="w"/>
            <dgm:constr type="h" for="ch" forName="space" refType="w"/>
          </dgm:constrLst>
          <dgm:layoutNode name="space" styleLbl="alignNode1">
            <dgm:alg type="sp"/>
            <dgm:shape xmlns:r="http://schemas.openxmlformats.org/officeDocument/2006/relationships" r:blip="">
              <dgm:adjLst/>
            </dgm:shape>
            <dgm:presOf/>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ZA"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1D9947E-897F-4102-B1E4-8D31B8AAFF31}" type="datetimeFigureOut">
              <a:rPr lang="en-ZA"/>
              <a:pPr>
                <a:defRPr/>
              </a:pPr>
              <a:t>2025/07/24</a:t>
            </a:fld>
            <a:endParaRPr lang="en-ZA"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ZA"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ZA"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ZA"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08EE7EA-DCE3-4C00-B192-074613195793}" type="slidenum">
              <a:rPr lang="en-ZA"/>
              <a:pPr>
                <a:defRPr/>
              </a:pPr>
              <a:t>‹#›</a:t>
            </a:fld>
            <a:endParaRPr lang="en-ZA" dirty="0"/>
          </a:p>
        </p:txBody>
      </p:sp>
    </p:spTree>
    <p:extLst>
      <p:ext uri="{BB962C8B-B14F-4D97-AF65-F5344CB8AC3E}">
        <p14:creationId xmlns:p14="http://schemas.microsoft.com/office/powerpoint/2010/main" val="2667545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a:solidFill>
                  <a:schemeClr val="tx1"/>
                </a:solidFill>
                <a:effectLst/>
                <a:latin typeface="+mn-lt"/>
                <a:ea typeface="+mn-ea"/>
                <a:cs typeface="+mn-cs"/>
              </a:rPr>
              <a:t>The short presentation will at a high level cover various applications of machine learning in general insurance, provide an overview of alternative datasets that can be incorporated into the model to enhance performance and importantly how to achieve great results quickly by avoiding common pitfalls.</a:t>
            </a:r>
            <a:endParaRPr lang="en-ZA" dirty="0"/>
          </a:p>
        </p:txBody>
      </p:sp>
      <p:sp>
        <p:nvSpPr>
          <p:cNvPr id="4" name="Slide Number Placeholder 3"/>
          <p:cNvSpPr>
            <a:spLocks noGrp="1"/>
          </p:cNvSpPr>
          <p:nvPr>
            <p:ph type="sldNum" sz="quarter" idx="5"/>
          </p:nvPr>
        </p:nvSpPr>
        <p:spPr/>
        <p:txBody>
          <a:bodyPr/>
          <a:lstStyle/>
          <a:p>
            <a:pPr>
              <a:defRPr/>
            </a:pPr>
            <a:fld id="{708EE7EA-DCE3-4C00-B192-074613195793}" type="slidenum">
              <a:rPr lang="en-ZA" smtClean="0"/>
              <a:pPr>
                <a:defRPr/>
              </a:pPr>
              <a:t>1</a:t>
            </a:fld>
            <a:endParaRPr lang="en-ZA" dirty="0"/>
          </a:p>
        </p:txBody>
      </p:sp>
    </p:spTree>
    <p:extLst>
      <p:ext uri="{BB962C8B-B14F-4D97-AF65-F5344CB8AC3E}">
        <p14:creationId xmlns:p14="http://schemas.microsoft.com/office/powerpoint/2010/main" val="28783290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10</a:t>
            </a:fld>
            <a:endParaRPr lang="en-ZA" dirty="0"/>
          </a:p>
        </p:txBody>
      </p:sp>
    </p:spTree>
    <p:extLst>
      <p:ext uri="{BB962C8B-B14F-4D97-AF65-F5344CB8AC3E}">
        <p14:creationId xmlns:p14="http://schemas.microsoft.com/office/powerpoint/2010/main" val="596389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The presentation will be at high level, I could spend 45 minutes on many of the sub points. We will briefly cover what is machine learning and a standard machine learning pipeline. There after we will cover some general insurance applications and how the use of alternative data sets can enhance model performance and the business result. Finally we will end of with some tips and tricks on getting awesome results quickly. </a:t>
            </a:r>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2</a:t>
            </a:fld>
            <a:endParaRPr lang="en-ZA" dirty="0"/>
          </a:p>
        </p:txBody>
      </p:sp>
    </p:spTree>
    <p:extLst>
      <p:ext uri="{BB962C8B-B14F-4D97-AF65-F5344CB8AC3E}">
        <p14:creationId xmlns:p14="http://schemas.microsoft.com/office/powerpoint/2010/main" val="38567573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buFontTx/>
              <a:buChar char="-"/>
            </a:pPr>
            <a:r>
              <a:rPr lang="en-US" sz="1400" dirty="0"/>
              <a:t>Like definition from Nvidia is very simple English sums up the key components of what machine learning is .</a:t>
            </a:r>
          </a:p>
          <a:p>
            <a:pPr marL="285750" indent="-285750">
              <a:buFontTx/>
              <a:buChar char="-"/>
            </a:pPr>
            <a:r>
              <a:rPr lang="en-US" sz="1400" dirty="0"/>
              <a:t>A more formal definition from Wikipedia…</a:t>
            </a:r>
          </a:p>
          <a:p>
            <a:pPr marL="285750" indent="-285750">
              <a:buFontTx/>
              <a:buChar char="-"/>
            </a:pPr>
            <a:r>
              <a:rPr lang="en-US" sz="1400" dirty="0"/>
              <a:t>Supervised</a:t>
            </a:r>
          </a:p>
          <a:p>
            <a:pPr marL="742950" lvl="1" indent="-285750">
              <a:buFontTx/>
              <a:buChar char="-"/>
            </a:pPr>
            <a:r>
              <a:rPr lang="en-US" sz="1400" dirty="0"/>
              <a:t>Regression / Classification</a:t>
            </a:r>
          </a:p>
          <a:p>
            <a:pPr marL="742950" lvl="1" indent="-285750">
              <a:buFontTx/>
              <a:buChar char="-"/>
            </a:pPr>
            <a:r>
              <a:rPr lang="en-US" sz="1400" dirty="0"/>
              <a:t>Involves mapping features to a Response</a:t>
            </a:r>
          </a:p>
          <a:p>
            <a:pPr marL="285750" indent="-285750">
              <a:buFontTx/>
              <a:buChar char="-"/>
            </a:pPr>
            <a:r>
              <a:rPr lang="en-US" sz="1400" dirty="0"/>
              <a:t>Unsupervised</a:t>
            </a:r>
          </a:p>
          <a:p>
            <a:pPr marL="742950" lvl="1" indent="-285750">
              <a:buFontTx/>
              <a:buChar char="-"/>
            </a:pPr>
            <a:r>
              <a:rPr lang="en-US" sz="1400" dirty="0"/>
              <a:t>Clustering</a:t>
            </a:r>
          </a:p>
          <a:p>
            <a:pPr marL="742950" lvl="1" indent="-285750">
              <a:buFontTx/>
              <a:buChar char="-"/>
            </a:pPr>
            <a:r>
              <a:rPr lang="en-US" sz="1400" dirty="0"/>
              <a:t>Describing and extracting relationships between features</a:t>
            </a:r>
          </a:p>
          <a:p>
            <a:pPr marL="285750" indent="-285750">
              <a:buFontTx/>
              <a:buChar char="-"/>
            </a:pPr>
            <a:r>
              <a:rPr lang="en-US" sz="1400" dirty="0"/>
              <a:t>Reinforcement </a:t>
            </a:r>
          </a:p>
          <a:p>
            <a:pPr marL="742950" lvl="1" indent="-285750">
              <a:buFontTx/>
              <a:buChar char="-"/>
            </a:pPr>
            <a:r>
              <a:rPr lang="en-US" sz="1400" dirty="0" err="1"/>
              <a:t>Maximise</a:t>
            </a:r>
            <a:r>
              <a:rPr lang="en-US" sz="1400" dirty="0"/>
              <a:t> rewards in a simulated environment by performing random actions</a:t>
            </a:r>
          </a:p>
          <a:p>
            <a:r>
              <a:rPr lang="en-ZA" dirty="0"/>
              <a:t>A lot of data science teams are surprised to find out..</a:t>
            </a:r>
          </a:p>
          <a:p>
            <a:r>
              <a:rPr lang="en-ZA" dirty="0"/>
              <a:t>Governance &amp; risk control forums.</a:t>
            </a:r>
          </a:p>
          <a:p>
            <a:r>
              <a:rPr lang="en-ZA" dirty="0"/>
              <a:t>Model developer controls what goes in, what goes out, how the model performs and when and how it improves… not going to take over the world. Each machine learning model built solves a very </a:t>
            </a:r>
            <a:r>
              <a:rPr lang="en-ZA" dirty="0" err="1"/>
              <a:t>very</a:t>
            </a:r>
            <a:r>
              <a:rPr lang="en-ZA" dirty="0"/>
              <a:t> narrow problem space, one which is entirely based on its training data (or world). We not yet achieved models that generalize well to unseen problems. </a:t>
            </a:r>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3</a:t>
            </a:fld>
            <a:endParaRPr lang="en-ZA" dirty="0"/>
          </a:p>
        </p:txBody>
      </p:sp>
    </p:spTree>
    <p:extLst>
      <p:ext uri="{BB962C8B-B14F-4D97-AF65-F5344CB8AC3E}">
        <p14:creationId xmlns:p14="http://schemas.microsoft.com/office/powerpoint/2010/main" val="23356528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10 broad steps you would follow in creating a machine learning model, each step is very important.</a:t>
            </a:r>
          </a:p>
          <a:p>
            <a:r>
              <a:rPr lang="en-ZA" dirty="0"/>
              <a:t>Machine learning models through non-linear interactions and millions of parameters learn the feature space almost 100%. What is important is how well they generalise to unseen data.</a:t>
            </a:r>
          </a:p>
          <a:p>
            <a:endParaRPr lang="en-ZA" dirty="0"/>
          </a:p>
          <a:p>
            <a:r>
              <a:rPr lang="en-ZA" dirty="0"/>
              <a:t>Will spend a lot of time looking at this graph; everything revolves around this graph.</a:t>
            </a:r>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4</a:t>
            </a:fld>
            <a:endParaRPr lang="en-ZA" dirty="0"/>
          </a:p>
        </p:txBody>
      </p:sp>
    </p:spTree>
    <p:extLst>
      <p:ext uri="{BB962C8B-B14F-4D97-AF65-F5344CB8AC3E}">
        <p14:creationId xmlns:p14="http://schemas.microsoft.com/office/powerpoint/2010/main" val="13996779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Generating training data as you predict which minimises time to update model, with a good model training pipeline could practically do it every day or </a:t>
            </a:r>
            <a:r>
              <a:rPr lang="en-ZA" dirty="0" err="1"/>
              <a:t>fater</a:t>
            </a:r>
            <a:r>
              <a:rPr lang="en-ZA" dirty="0"/>
              <a:t>.</a:t>
            </a:r>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5</a:t>
            </a:fld>
            <a:endParaRPr lang="en-ZA" dirty="0"/>
          </a:p>
        </p:txBody>
      </p:sp>
    </p:spTree>
    <p:extLst>
      <p:ext uri="{BB962C8B-B14F-4D97-AF65-F5344CB8AC3E}">
        <p14:creationId xmlns:p14="http://schemas.microsoft.com/office/powerpoint/2010/main" val="187368805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Performance improvement by using many more features and capturing non-linear interactions automatically.</a:t>
            </a:r>
          </a:p>
          <a:p>
            <a:r>
              <a:rPr lang="en-ZA" dirty="0"/>
              <a:t>Acquisition.. Even with quick &amp; dirty, 5-10x uplift..</a:t>
            </a:r>
          </a:p>
          <a:p>
            <a:r>
              <a:rPr lang="en-ZA" dirty="0"/>
              <a:t>Retentions &amp; Renewals.. In way you will be combining the data used in the two prior steps.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ZA" dirty="0"/>
              <a:t>Decision trees primarily up to this point… at claims you need start looking at more advanced techniques, neural networks, deep learning, NLP.. And from my experience, claims staff are much harder to convince, so you need to have built up a good track record by now. Implementation is also harder in this space, need better production hardware, bringing in digital insurer engagement method. Benefits can be massive, particularly from an operational cost lens.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ZA" dirty="0"/>
              <a:t>It is also about picking up what people may be missing, finding small pockets of value that cumulatively add up.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ZA" dirty="0"/>
              <a:t>.. Moving onto unsupervised learning, where there isn’t really an answer or something to optimise. Requires a lot of testing and trail &amp; error; you need to have a lot of buy in from business before embarking on these. It’s about bringing in what you learn from these experiments and over time you will get very good at picking up the right patterns. </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ZA" dirty="0"/>
              <a:t>The last two are trickier and require embracing digital insurance models..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ZA" dirty="0"/>
              <a:t>Finally detailed behaviour profiling can enhance all levels. Potential privacy issues. </a:t>
            </a:r>
          </a:p>
          <a:p>
            <a:endParaRPr lang="en-ZA" dirty="0"/>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6</a:t>
            </a:fld>
            <a:endParaRPr lang="en-ZA" dirty="0"/>
          </a:p>
        </p:txBody>
      </p:sp>
    </p:spTree>
    <p:extLst>
      <p:ext uri="{BB962C8B-B14F-4D97-AF65-F5344CB8AC3E}">
        <p14:creationId xmlns:p14="http://schemas.microsoft.com/office/powerpoint/2010/main" val="41101277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2: Telematics data, additional wider fields features in your pricing and renewal models.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ZA" dirty="0"/>
              <a:t>It’s all about getting uplift from new hopefully unknown data sources; things that your competitors don’t know about or don’t have (yet)</a:t>
            </a:r>
          </a:p>
          <a:p>
            <a:endParaRPr lang="en-ZA" dirty="0"/>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7</a:t>
            </a:fld>
            <a:endParaRPr lang="en-ZA" dirty="0"/>
          </a:p>
        </p:txBody>
      </p:sp>
    </p:spTree>
    <p:extLst>
      <p:ext uri="{BB962C8B-B14F-4D97-AF65-F5344CB8AC3E}">
        <p14:creationId xmlns:p14="http://schemas.microsoft.com/office/powerpoint/2010/main" val="31838989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ZA" dirty="0"/>
              <a:t>Help with large commercial exposures. Damage assessment after catastrophe events. </a:t>
            </a:r>
          </a:p>
          <a:p>
            <a:r>
              <a:rPr lang="en-ZA" dirty="0"/>
              <a:t>Really have to think broad and out there. Really have to try everything; even small uplifts can have big payoffs in the end. </a:t>
            </a:r>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8</a:t>
            </a:fld>
            <a:endParaRPr lang="en-ZA" dirty="0"/>
          </a:p>
        </p:txBody>
      </p:sp>
    </p:spTree>
    <p:extLst>
      <p:ext uri="{BB962C8B-B14F-4D97-AF65-F5344CB8AC3E}">
        <p14:creationId xmlns:p14="http://schemas.microsoft.com/office/powerpoint/2010/main" val="10274046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ZA" dirty="0"/>
          </a:p>
        </p:txBody>
      </p:sp>
      <p:sp>
        <p:nvSpPr>
          <p:cNvPr id="4" name="Slide Number Placeholder 3"/>
          <p:cNvSpPr>
            <a:spLocks noGrp="1"/>
          </p:cNvSpPr>
          <p:nvPr>
            <p:ph type="sldNum" sz="quarter" idx="10"/>
          </p:nvPr>
        </p:nvSpPr>
        <p:spPr/>
        <p:txBody>
          <a:bodyPr/>
          <a:lstStyle/>
          <a:p>
            <a:pPr>
              <a:defRPr/>
            </a:pPr>
            <a:fld id="{708EE7EA-DCE3-4C00-B192-074613195793}" type="slidenum">
              <a:rPr lang="en-ZA" smtClean="0"/>
              <a:pPr>
                <a:defRPr/>
              </a:pPr>
              <a:t>9</a:t>
            </a:fld>
            <a:endParaRPr lang="en-ZA" dirty="0"/>
          </a:p>
        </p:txBody>
      </p:sp>
    </p:spTree>
    <p:extLst>
      <p:ext uri="{BB962C8B-B14F-4D97-AF65-F5344CB8AC3E}">
        <p14:creationId xmlns:p14="http://schemas.microsoft.com/office/powerpoint/2010/main" val="1146988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A"/>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F7187E2-73A7-4F0D-AF13-1E1959219CD6}" type="slidenum">
              <a:rPr lang="en-US"/>
              <a:pPr>
                <a:defRPr/>
              </a:pPr>
              <a:t>‹#›</a:t>
            </a:fld>
            <a:endParaRPr lang="en-US" dirty="0"/>
          </a:p>
        </p:txBody>
      </p:sp>
    </p:spTree>
    <p:extLst>
      <p:ext uri="{BB962C8B-B14F-4D97-AF65-F5344CB8AC3E}">
        <p14:creationId xmlns:p14="http://schemas.microsoft.com/office/powerpoint/2010/main" val="34718045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B2BCBF3-58E2-4B17-9800-AA541AC05A86}" type="slidenum">
              <a:rPr lang="en-US"/>
              <a:pPr>
                <a:defRPr/>
              </a:pPr>
              <a:t>‹#›</a:t>
            </a:fld>
            <a:endParaRPr lang="en-US" dirty="0"/>
          </a:p>
        </p:txBody>
      </p:sp>
    </p:spTree>
    <p:extLst>
      <p:ext uri="{BB962C8B-B14F-4D97-AF65-F5344CB8AC3E}">
        <p14:creationId xmlns:p14="http://schemas.microsoft.com/office/powerpoint/2010/main" val="42648933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A2EBF61A-CA2C-444A-ACA9-6D08629EB6EB}" type="slidenum">
              <a:rPr lang="en-US"/>
              <a:pPr>
                <a:defRPr/>
              </a:pPr>
              <a:t>‹#›</a:t>
            </a:fld>
            <a:endParaRPr lang="en-US" dirty="0"/>
          </a:p>
        </p:txBody>
      </p:sp>
    </p:spTree>
    <p:extLst>
      <p:ext uri="{BB962C8B-B14F-4D97-AF65-F5344CB8AC3E}">
        <p14:creationId xmlns:p14="http://schemas.microsoft.com/office/powerpoint/2010/main" val="18937663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solidFill>
          <a:srgbClr val="69686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423FF57-415F-4004-9178-180C1E74BD78}" type="slidenum">
              <a:rPr lang="en-US"/>
              <a:pPr>
                <a:defRPr/>
              </a:pPr>
              <a:t>‹#›</a:t>
            </a:fld>
            <a:endParaRPr lang="en-US" dirty="0"/>
          </a:p>
        </p:txBody>
      </p:sp>
    </p:spTree>
    <p:extLst>
      <p:ext uri="{BB962C8B-B14F-4D97-AF65-F5344CB8AC3E}">
        <p14:creationId xmlns:p14="http://schemas.microsoft.com/office/powerpoint/2010/main" val="20191920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BC4A7D1-A6F7-4CE3-9B3C-D48CF076FDA8}" type="slidenum">
              <a:rPr lang="en-US"/>
              <a:pPr>
                <a:defRPr/>
              </a:pPr>
              <a:t>‹#›</a:t>
            </a:fld>
            <a:endParaRPr lang="en-US" dirty="0"/>
          </a:p>
        </p:txBody>
      </p:sp>
    </p:spTree>
    <p:extLst>
      <p:ext uri="{BB962C8B-B14F-4D97-AF65-F5344CB8AC3E}">
        <p14:creationId xmlns:p14="http://schemas.microsoft.com/office/powerpoint/2010/main" val="37462244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B35C583-B99C-4919-BCD1-8BC589E0C1FE}" type="slidenum">
              <a:rPr lang="en-US"/>
              <a:pPr>
                <a:defRPr/>
              </a:pPr>
              <a:t>‹#›</a:t>
            </a:fld>
            <a:endParaRPr lang="en-US" dirty="0"/>
          </a:p>
        </p:txBody>
      </p:sp>
    </p:spTree>
    <p:extLst>
      <p:ext uri="{BB962C8B-B14F-4D97-AF65-F5344CB8AC3E}">
        <p14:creationId xmlns:p14="http://schemas.microsoft.com/office/powerpoint/2010/main" val="1473115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B93E77F3-FB6D-4B7D-9E54-5EF9BDA8D0AA}" type="slidenum">
              <a:rPr lang="en-US"/>
              <a:pPr>
                <a:defRPr/>
              </a:pPr>
              <a:t>‹#›</a:t>
            </a:fld>
            <a:endParaRPr lang="en-US" dirty="0"/>
          </a:p>
        </p:txBody>
      </p:sp>
    </p:spTree>
    <p:extLst>
      <p:ext uri="{BB962C8B-B14F-4D97-AF65-F5344CB8AC3E}">
        <p14:creationId xmlns:p14="http://schemas.microsoft.com/office/powerpoint/2010/main" val="41406486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AF023093-48EC-4902-B09F-7F21F9F611D6}" type="slidenum">
              <a:rPr lang="en-US"/>
              <a:pPr>
                <a:defRPr/>
              </a:pPr>
              <a:t>‹#›</a:t>
            </a:fld>
            <a:endParaRPr lang="en-US" dirty="0"/>
          </a:p>
        </p:txBody>
      </p:sp>
    </p:spTree>
    <p:extLst>
      <p:ext uri="{BB962C8B-B14F-4D97-AF65-F5344CB8AC3E}">
        <p14:creationId xmlns:p14="http://schemas.microsoft.com/office/powerpoint/2010/main" val="11150580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52CBFD13-4979-4A8F-905C-03B6822B4E89}" type="slidenum">
              <a:rPr lang="en-US"/>
              <a:pPr>
                <a:defRPr/>
              </a:pPr>
              <a:t>‹#›</a:t>
            </a:fld>
            <a:endParaRPr lang="en-US" dirty="0"/>
          </a:p>
        </p:txBody>
      </p:sp>
    </p:spTree>
    <p:extLst>
      <p:ext uri="{BB962C8B-B14F-4D97-AF65-F5344CB8AC3E}">
        <p14:creationId xmlns:p14="http://schemas.microsoft.com/office/powerpoint/2010/main" val="13208022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D826E32-FA47-4B5A-8D25-BB5BE0DD93E2}" type="slidenum">
              <a:rPr lang="en-US"/>
              <a:pPr>
                <a:defRPr/>
              </a:pPr>
              <a:t>‹#›</a:t>
            </a:fld>
            <a:endParaRPr lang="en-US" dirty="0"/>
          </a:p>
        </p:txBody>
      </p:sp>
    </p:spTree>
    <p:extLst>
      <p:ext uri="{BB962C8B-B14F-4D97-AF65-F5344CB8AC3E}">
        <p14:creationId xmlns:p14="http://schemas.microsoft.com/office/powerpoint/2010/main" val="2724564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ZA"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C3179E6-1D0F-4F98-85F6-FAE388ECBC40}" type="slidenum">
              <a:rPr lang="en-US"/>
              <a:pPr>
                <a:defRPr/>
              </a:pPr>
              <a:t>‹#›</a:t>
            </a:fld>
            <a:endParaRPr lang="en-US" dirty="0"/>
          </a:p>
        </p:txBody>
      </p:sp>
    </p:spTree>
    <p:extLst>
      <p:ext uri="{BB962C8B-B14F-4D97-AF65-F5344CB8AC3E}">
        <p14:creationId xmlns:p14="http://schemas.microsoft.com/office/powerpoint/2010/main" val="39578252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26" name="Picture 9" descr="ASSA PTT-02"/>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0"/>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8"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 name="Rectangle 4"/>
          <p:cNvSpPr>
            <a:spLocks noGrp="1" noChangeArrowheads="1"/>
          </p:cNvSpPr>
          <p:nvPr>
            <p:ph type="dt" sz="half" idx="2"/>
          </p:nvPr>
        </p:nvSpPr>
        <p:spPr bwMode="auto">
          <a:xfrm>
            <a:off x="6858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dirty="0"/>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p:spPr>
        <p:txBody>
          <a:bodyPr vert="horz" wrap="square" lIns="91440" tIns="45720" rIns="91440" bIns="45720" numCol="1" anchor="t" anchorCtr="0" compatLnSpc="1">
            <a:prstTxWarp prst="textNoShape">
              <a:avLst/>
            </a:prstTxWarp>
          </a:bodyPr>
          <a:lstStyle>
            <a:lvl1pPr algn="r">
              <a:defRPr sz="1400"/>
            </a:lvl1pPr>
          </a:lstStyle>
          <a:p>
            <a:pPr>
              <a:defRPr/>
            </a:pPr>
            <a:fld id="{D63D3EB9-90AB-4E3C-AF4F-1AE06CABCC81}"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pitchFamily="1" charset="-128"/>
        </a:defRPr>
      </a:lvl2pPr>
      <a:lvl3pPr algn="ctr" rtl="0" eaLnBrk="0" fontAlgn="base" hangingPunct="0">
        <a:spcBef>
          <a:spcPct val="0"/>
        </a:spcBef>
        <a:spcAft>
          <a:spcPct val="0"/>
        </a:spcAft>
        <a:defRPr sz="4400">
          <a:solidFill>
            <a:schemeClr val="tx2"/>
          </a:solidFill>
          <a:latin typeface="Arial" charset="0"/>
          <a:ea typeface="ＭＳ Ｐゴシック" pitchFamily="1" charset="-128"/>
        </a:defRPr>
      </a:lvl3pPr>
      <a:lvl4pPr algn="ctr" rtl="0" eaLnBrk="0" fontAlgn="base" hangingPunct="0">
        <a:spcBef>
          <a:spcPct val="0"/>
        </a:spcBef>
        <a:spcAft>
          <a:spcPct val="0"/>
        </a:spcAft>
        <a:defRPr sz="4400">
          <a:solidFill>
            <a:schemeClr val="tx2"/>
          </a:solidFill>
          <a:latin typeface="Arial" charset="0"/>
          <a:ea typeface="ＭＳ Ｐゴシック" pitchFamily="1" charset="-128"/>
        </a:defRPr>
      </a:lvl4pPr>
      <a:lvl5pPr algn="ctr" rtl="0" eaLnBrk="0" fontAlgn="base" hangingPunct="0">
        <a:spcBef>
          <a:spcPct val="0"/>
        </a:spcBef>
        <a:spcAft>
          <a:spcPct val="0"/>
        </a:spcAft>
        <a:defRPr sz="4400">
          <a:solidFill>
            <a:schemeClr val="tx2"/>
          </a:solidFill>
          <a:latin typeface="Arial" charset="0"/>
          <a:ea typeface="ＭＳ Ｐゴシック" pitchFamily="1" charset="-128"/>
        </a:defRPr>
      </a:lvl5pPr>
      <a:lvl6pPr marL="457200" algn="ctr" rtl="0" fontAlgn="base">
        <a:spcBef>
          <a:spcPct val="0"/>
        </a:spcBef>
        <a:spcAft>
          <a:spcPct val="0"/>
        </a:spcAft>
        <a:defRPr sz="4400">
          <a:solidFill>
            <a:schemeClr val="tx2"/>
          </a:solidFill>
          <a:latin typeface="Arial" charset="0"/>
          <a:ea typeface="ＭＳ Ｐゴシック" pitchFamily="1" charset="-128"/>
        </a:defRPr>
      </a:lvl6pPr>
      <a:lvl7pPr marL="914400" algn="ctr" rtl="0" fontAlgn="base">
        <a:spcBef>
          <a:spcPct val="0"/>
        </a:spcBef>
        <a:spcAft>
          <a:spcPct val="0"/>
        </a:spcAft>
        <a:defRPr sz="4400">
          <a:solidFill>
            <a:schemeClr val="tx2"/>
          </a:solidFill>
          <a:latin typeface="Arial" charset="0"/>
          <a:ea typeface="ＭＳ Ｐゴシック" pitchFamily="1" charset="-128"/>
        </a:defRPr>
      </a:lvl7pPr>
      <a:lvl8pPr marL="1371600" algn="ctr" rtl="0" fontAlgn="base">
        <a:spcBef>
          <a:spcPct val="0"/>
        </a:spcBef>
        <a:spcAft>
          <a:spcPct val="0"/>
        </a:spcAft>
        <a:defRPr sz="4400">
          <a:solidFill>
            <a:schemeClr val="tx2"/>
          </a:solidFill>
          <a:latin typeface="Arial" charset="0"/>
          <a:ea typeface="ＭＳ Ｐゴシック" pitchFamily="1" charset="-128"/>
        </a:defRPr>
      </a:lvl8pPr>
      <a:lvl9pPr marL="1828800" algn="ctr" rtl="0" fontAlgn="base">
        <a:spcBef>
          <a:spcPct val="0"/>
        </a:spcBef>
        <a:spcAft>
          <a:spcPct val="0"/>
        </a:spcAft>
        <a:defRPr sz="4400">
          <a:solidFill>
            <a:schemeClr val="tx2"/>
          </a:solidFill>
          <a:latin typeface="Arial" charset="0"/>
          <a:ea typeface="ＭＳ Ｐゴシック" pitchFamily="1"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8.xml"/><Relationship Id="rId3" Type="http://schemas.openxmlformats.org/officeDocument/2006/relationships/image" Target="../media/image3.jpg"/><Relationship Id="rId7" Type="http://schemas.openxmlformats.org/officeDocument/2006/relationships/diagramColors" Target="../diagrams/colors8.xml"/><Relationship Id="rId12" Type="http://schemas.openxmlformats.org/officeDocument/2006/relationships/image" Target="../media/image24.png"/><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QuickStyle" Target="../diagrams/quickStyle8.xml"/><Relationship Id="rId11" Type="http://schemas.openxmlformats.org/officeDocument/2006/relationships/image" Target="../media/image23.png"/><Relationship Id="rId5" Type="http://schemas.openxmlformats.org/officeDocument/2006/relationships/diagramLayout" Target="../diagrams/layout8.xml"/><Relationship Id="rId10" Type="http://schemas.openxmlformats.org/officeDocument/2006/relationships/image" Target="../media/image22.png"/><Relationship Id="rId4" Type="http://schemas.openxmlformats.org/officeDocument/2006/relationships/diagramData" Target="../diagrams/data8.xml"/><Relationship Id="rId9" Type="http://schemas.openxmlformats.org/officeDocument/2006/relationships/image" Target="../media/image21.png"/></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jpg"/><Relationship Id="rId7" Type="http://schemas.openxmlformats.org/officeDocument/2006/relationships/diagramColors" Target="../diagrams/colors1.xm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4.xml.rels><?xml version="1.0" encoding="UTF-8" standalone="yes"?>
<Relationships xmlns="http://schemas.openxmlformats.org/package/2006/relationships"><Relationship Id="rId8" Type="http://schemas.microsoft.com/office/2007/relationships/diagramDrawing" Target="../diagrams/drawing2.xml"/><Relationship Id="rId3" Type="http://schemas.openxmlformats.org/officeDocument/2006/relationships/image" Target="../media/image3.jpg"/><Relationship Id="rId7" Type="http://schemas.openxmlformats.org/officeDocument/2006/relationships/diagramColors" Target="../diagrams/colors2.xml"/><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diagramQuickStyle" Target="../diagrams/quickStyle2.xml"/><Relationship Id="rId5" Type="http://schemas.openxmlformats.org/officeDocument/2006/relationships/diagramLayout" Target="../diagrams/layout2.xml"/><Relationship Id="rId10" Type="http://schemas.openxmlformats.org/officeDocument/2006/relationships/image" Target="../media/image15.png"/><Relationship Id="rId4" Type="http://schemas.openxmlformats.org/officeDocument/2006/relationships/diagramData" Target="../diagrams/data2.xml"/><Relationship Id="rId9" Type="http://schemas.openxmlformats.org/officeDocument/2006/relationships/image" Target="../media/image14.png"/></Relationships>
</file>

<file path=ppt/slides/_rels/slide5.xml.rels><?xml version="1.0" encoding="UTF-8" standalone="yes"?>
<Relationships xmlns="http://schemas.openxmlformats.org/package/2006/relationships"><Relationship Id="rId8" Type="http://schemas.microsoft.com/office/2007/relationships/diagramDrawing" Target="../diagrams/drawing3.xml"/><Relationship Id="rId3" Type="http://schemas.openxmlformats.org/officeDocument/2006/relationships/image" Target="../media/image3.jpg"/><Relationship Id="rId7" Type="http://schemas.openxmlformats.org/officeDocument/2006/relationships/diagramColors" Target="../diagrams/colors3.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3.xml"/><Relationship Id="rId5" Type="http://schemas.openxmlformats.org/officeDocument/2006/relationships/diagramLayout" Target="../diagrams/layout3.xml"/><Relationship Id="rId4" Type="http://schemas.openxmlformats.org/officeDocument/2006/relationships/diagramData" Target="../diagrams/data3.xml"/></Relationships>
</file>

<file path=ppt/slides/_rels/slide6.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3.jpg"/><Relationship Id="rId7" Type="http://schemas.openxmlformats.org/officeDocument/2006/relationships/diagramColors" Target="../diagrams/colors4.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_rels/slide7.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3.jpg"/><Relationship Id="rId7" Type="http://schemas.openxmlformats.org/officeDocument/2006/relationships/diagramColors" Target="../diagrams/colors5.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8.xml.rels><?xml version="1.0" encoding="UTF-8" standalone="yes"?>
<Relationships xmlns="http://schemas.openxmlformats.org/package/2006/relationships"><Relationship Id="rId8" Type="http://schemas.microsoft.com/office/2007/relationships/diagramDrawing" Target="../diagrams/drawing6.xml"/><Relationship Id="rId3" Type="http://schemas.openxmlformats.org/officeDocument/2006/relationships/image" Target="../media/image3.jpg"/><Relationship Id="rId7" Type="http://schemas.openxmlformats.org/officeDocument/2006/relationships/diagramColors" Target="../diagrams/colors6.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QuickStyle" Target="../diagrams/quickStyle6.xml"/><Relationship Id="rId5" Type="http://schemas.openxmlformats.org/officeDocument/2006/relationships/diagramLayout" Target="../diagrams/layout6.xml"/><Relationship Id="rId4" Type="http://schemas.openxmlformats.org/officeDocument/2006/relationships/diagramData" Target="../diagrams/data6.xml"/></Relationships>
</file>

<file path=ppt/slides/_rels/slide9.xml.rels><?xml version="1.0" encoding="UTF-8" standalone="yes"?>
<Relationships xmlns="http://schemas.openxmlformats.org/package/2006/relationships"><Relationship Id="rId8" Type="http://schemas.microsoft.com/office/2007/relationships/diagramDrawing" Target="../diagrams/drawing7.xml"/><Relationship Id="rId13" Type="http://schemas.openxmlformats.org/officeDocument/2006/relationships/image" Target="../media/image20.png"/><Relationship Id="rId3" Type="http://schemas.openxmlformats.org/officeDocument/2006/relationships/image" Target="../media/image3.jpg"/><Relationship Id="rId7" Type="http://schemas.openxmlformats.org/officeDocument/2006/relationships/diagramColors" Target="../diagrams/colors7.xml"/><Relationship Id="rId12" Type="http://schemas.openxmlformats.org/officeDocument/2006/relationships/image" Target="../media/image19.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QuickStyle" Target="../diagrams/quickStyle7.xml"/><Relationship Id="rId11" Type="http://schemas.openxmlformats.org/officeDocument/2006/relationships/image" Target="../media/image18.png"/><Relationship Id="rId5" Type="http://schemas.openxmlformats.org/officeDocument/2006/relationships/diagramLayout" Target="../diagrams/layout7.xml"/><Relationship Id="rId10" Type="http://schemas.openxmlformats.org/officeDocument/2006/relationships/image" Target="../media/image17.png"/><Relationship Id="rId4" Type="http://schemas.openxmlformats.org/officeDocument/2006/relationships/diagramData" Target="../diagrams/data7.xml"/><Relationship Id="rId9" Type="http://schemas.openxmlformats.org/officeDocument/2006/relationships/image" Target="../media/image16.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0" name="Picture 6" descr="ASSA PTT-03-0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1588"/>
            <a:ext cx="9145588" cy="6859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Box 1"/>
          <p:cNvSpPr txBox="1"/>
          <p:nvPr/>
        </p:nvSpPr>
        <p:spPr>
          <a:xfrm>
            <a:off x="395536" y="4437112"/>
            <a:ext cx="8100392" cy="830997"/>
          </a:xfrm>
          <a:prstGeom prst="rect">
            <a:avLst/>
          </a:prstGeom>
          <a:noFill/>
        </p:spPr>
        <p:txBody>
          <a:bodyPr wrap="square" rtlCol="0">
            <a:spAutoFit/>
          </a:bodyPr>
          <a:lstStyle/>
          <a:p>
            <a:pPr algn="ctr"/>
            <a:r>
              <a:rPr lang="en-US" dirty="0">
                <a:solidFill>
                  <a:schemeClr val="bg1"/>
                </a:solidFill>
              </a:rPr>
              <a:t>Machine learning and unlocking alternative data sets for Insurance modelling</a:t>
            </a:r>
          </a:p>
        </p:txBody>
      </p:sp>
      <p:sp>
        <p:nvSpPr>
          <p:cNvPr id="4" name="TextBox 3"/>
          <p:cNvSpPr txBox="1"/>
          <p:nvPr/>
        </p:nvSpPr>
        <p:spPr>
          <a:xfrm>
            <a:off x="6660232" y="5517232"/>
            <a:ext cx="2195736" cy="830997"/>
          </a:xfrm>
          <a:prstGeom prst="rect">
            <a:avLst/>
          </a:prstGeom>
          <a:noFill/>
        </p:spPr>
        <p:txBody>
          <a:bodyPr wrap="square" rtlCol="0">
            <a:spAutoFit/>
          </a:bodyPr>
          <a:lstStyle/>
          <a:p>
            <a:r>
              <a:rPr lang="en-US" sz="1600" dirty="0">
                <a:solidFill>
                  <a:schemeClr val="bg1"/>
                </a:solidFill>
              </a:rPr>
              <a:t>Author: Adhir Badul</a:t>
            </a:r>
          </a:p>
          <a:p>
            <a:r>
              <a:rPr lang="en-US" sz="1600" dirty="0">
                <a:solidFill>
                  <a:schemeClr val="bg1"/>
                </a:solidFill>
              </a:rPr>
              <a:t>Date: February 2020</a:t>
            </a:r>
          </a:p>
          <a:p>
            <a:r>
              <a:rPr lang="en-US" sz="1600" dirty="0">
                <a:solidFill>
                  <a:schemeClr val="bg1"/>
                </a:solidFill>
              </a:rPr>
              <a:t>Version: 1.0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86375" y="0"/>
            <a:ext cx="3857625" cy="5733256"/>
          </a:xfrm>
          <a:prstGeom prst="rect">
            <a:avLst/>
          </a:prstGeom>
        </p:spPr>
      </p:pic>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Practitioners Guide to Awesome Results</a:t>
            </a:r>
          </a:p>
        </p:txBody>
      </p:sp>
      <p:graphicFrame>
        <p:nvGraphicFramePr>
          <p:cNvPr id="6" name="Diagram 5">
            <a:extLst>
              <a:ext uri="{FF2B5EF4-FFF2-40B4-BE49-F238E27FC236}">
                <a16:creationId xmlns:a16="http://schemas.microsoft.com/office/drawing/2014/main" id="{CA3814B0-7D8E-4A21-BFDC-67DE34737214}"/>
              </a:ext>
            </a:extLst>
          </p:cNvPr>
          <p:cNvGraphicFramePr/>
          <p:nvPr>
            <p:extLst>
              <p:ext uri="{D42A27DB-BD31-4B8C-83A1-F6EECF244321}">
                <p14:modId xmlns:p14="http://schemas.microsoft.com/office/powerpoint/2010/main" val="2100564268"/>
              </p:ext>
            </p:extLst>
          </p:nvPr>
        </p:nvGraphicFramePr>
        <p:xfrm>
          <a:off x="1800000" y="900000"/>
          <a:ext cx="7044680" cy="4680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5" name="Picture 4">
            <a:extLst>
              <a:ext uri="{FF2B5EF4-FFF2-40B4-BE49-F238E27FC236}">
                <a16:creationId xmlns:a16="http://schemas.microsoft.com/office/drawing/2014/main" id="{4C032F81-0E9E-4CCA-A268-359E62805146}"/>
              </a:ext>
            </a:extLst>
          </p:cNvPr>
          <p:cNvPicPr>
            <a:picLocks noChangeAspect="1"/>
          </p:cNvPicPr>
          <p:nvPr/>
        </p:nvPicPr>
        <p:blipFill rotWithShape="1">
          <a:blip r:embed="rId9"/>
          <a:srcRect t="15120" b="16841"/>
          <a:stretch/>
        </p:blipFill>
        <p:spPr>
          <a:xfrm>
            <a:off x="721796" y="5025810"/>
            <a:ext cx="828096" cy="563429"/>
          </a:xfrm>
          <a:prstGeom prst="rect">
            <a:avLst/>
          </a:prstGeom>
        </p:spPr>
      </p:pic>
      <p:pic>
        <p:nvPicPr>
          <p:cNvPr id="7" name="Picture 6">
            <a:extLst>
              <a:ext uri="{FF2B5EF4-FFF2-40B4-BE49-F238E27FC236}">
                <a16:creationId xmlns:a16="http://schemas.microsoft.com/office/drawing/2014/main" id="{DA437830-BF89-4A46-BC52-6C97711016A8}"/>
              </a:ext>
            </a:extLst>
          </p:cNvPr>
          <p:cNvPicPr>
            <a:picLocks noChangeAspect="1"/>
          </p:cNvPicPr>
          <p:nvPr/>
        </p:nvPicPr>
        <p:blipFill>
          <a:blip r:embed="rId10"/>
          <a:stretch>
            <a:fillRect/>
          </a:stretch>
        </p:blipFill>
        <p:spPr>
          <a:xfrm>
            <a:off x="653637" y="3943385"/>
            <a:ext cx="813185" cy="674348"/>
          </a:xfrm>
          <a:prstGeom prst="rect">
            <a:avLst/>
          </a:prstGeom>
        </p:spPr>
      </p:pic>
      <p:pic>
        <p:nvPicPr>
          <p:cNvPr id="8" name="Picture 7">
            <a:extLst>
              <a:ext uri="{FF2B5EF4-FFF2-40B4-BE49-F238E27FC236}">
                <a16:creationId xmlns:a16="http://schemas.microsoft.com/office/drawing/2014/main" id="{535AE0C3-A62B-488E-8D92-B984D67A983C}"/>
              </a:ext>
            </a:extLst>
          </p:cNvPr>
          <p:cNvPicPr>
            <a:picLocks noChangeAspect="1"/>
          </p:cNvPicPr>
          <p:nvPr/>
        </p:nvPicPr>
        <p:blipFill rotWithShape="1">
          <a:blip r:embed="rId11"/>
          <a:srcRect l="11501" t="11065" r="8001" b="17555"/>
          <a:stretch/>
        </p:blipFill>
        <p:spPr>
          <a:xfrm>
            <a:off x="710794" y="1424210"/>
            <a:ext cx="818549" cy="782960"/>
          </a:xfrm>
          <a:prstGeom prst="rect">
            <a:avLst/>
          </a:prstGeom>
        </p:spPr>
      </p:pic>
      <p:pic>
        <p:nvPicPr>
          <p:cNvPr id="10" name="Picture 9">
            <a:extLst>
              <a:ext uri="{FF2B5EF4-FFF2-40B4-BE49-F238E27FC236}">
                <a16:creationId xmlns:a16="http://schemas.microsoft.com/office/drawing/2014/main" id="{D0223AE3-E14C-489A-8B33-6EA965BDEDC5}"/>
              </a:ext>
            </a:extLst>
          </p:cNvPr>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827584" y="2938317"/>
            <a:ext cx="570785" cy="570785"/>
          </a:xfrm>
          <a:prstGeom prst="rect">
            <a:avLst/>
          </a:prstGeom>
        </p:spPr>
      </p:pic>
    </p:spTree>
    <p:extLst>
      <p:ext uri="{BB962C8B-B14F-4D97-AF65-F5344CB8AC3E}">
        <p14:creationId xmlns:p14="http://schemas.microsoft.com/office/powerpoint/2010/main" val="31261713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graphicEl>
                                              <a:dgm id="{2619F183-8635-4EC0-85AF-CBAA332C1F8C}"/>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graphicEl>
                                              <a:dgm id="{930E9E00-947C-49B7-9DE5-3F661358CD44}"/>
                                            </p:graphic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graphicEl>
                                              <a:dgm id="{5F8D289F-CB9C-4917-BEB8-3E4C52AA64A7}"/>
                                            </p:graphic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
                                            <p:graphicEl>
                                              <a:dgm id="{574B2877-D4B3-41CD-AEC5-2958F0E944F7}"/>
                                            </p:graphic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graphicEl>
                                              <a:dgm id="{1B6613A6-1530-4E20-8824-90DC76D36D04}"/>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6">
                                            <p:graphicEl>
                                              <a:dgm id="{B3322039-06D0-4CB0-B238-E78F300A34B3}"/>
                                            </p:graphic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graphicEl>
                                              <a:dgm id="{F33A3CF1-E916-4906-AF69-3CCC121FFFC0}"/>
                                            </p:graphic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6">
                                            <p:graphicEl>
                                              <a:dgm id="{782A03AA-1C69-4C84-8BD2-5D405AE003EC}"/>
                                            </p:graphic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uiExpand="1">
        <p:bldSub>
          <a:bldDgm bld="one"/>
        </p:bldSub>
      </p:bldGraphic>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rgbClr val="696866"/>
        </a:solidFill>
        <a:effectLst/>
      </p:bgPr>
    </p:bg>
    <p:spTree>
      <p:nvGrpSpPr>
        <p:cNvPr id="1" name=""/>
        <p:cNvGrpSpPr/>
        <p:nvPr/>
      </p:nvGrpSpPr>
      <p:grpSpPr>
        <a:xfrm>
          <a:off x="0" y="0"/>
          <a:ext cx="0" cy="0"/>
          <a:chOff x="0" y="0"/>
          <a:chExt cx="0" cy="0"/>
        </a:xfrm>
      </p:grpSpPr>
      <p:pic>
        <p:nvPicPr>
          <p:cNvPr id="4" name="Picture 6" descr="ASSA PTT-03-03">
            <a:extLst>
              <a:ext uri="{FF2B5EF4-FFF2-40B4-BE49-F238E27FC236}">
                <a16:creationId xmlns:a16="http://schemas.microsoft.com/office/drawing/2014/main" id="{EA3F7295-AA83-4C7A-8B45-FEB1337EBFA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9919" t="37391" r="28351" b="44763"/>
          <a:stretch/>
        </p:blipFill>
        <p:spPr bwMode="auto">
          <a:xfrm>
            <a:off x="5292080" y="5445224"/>
            <a:ext cx="3816424" cy="1224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Box 4">
            <a:extLst>
              <a:ext uri="{FF2B5EF4-FFF2-40B4-BE49-F238E27FC236}">
                <a16:creationId xmlns:a16="http://schemas.microsoft.com/office/drawing/2014/main" id="{16AA38DF-B6C2-4C1E-9CF0-3963F4DD4E61}"/>
              </a:ext>
            </a:extLst>
          </p:cNvPr>
          <p:cNvSpPr txBox="1"/>
          <p:nvPr/>
        </p:nvSpPr>
        <p:spPr>
          <a:xfrm>
            <a:off x="0" y="908720"/>
            <a:ext cx="9144000" cy="923330"/>
          </a:xfrm>
          <a:prstGeom prst="rect">
            <a:avLst/>
          </a:prstGeom>
          <a:noFill/>
        </p:spPr>
        <p:txBody>
          <a:bodyPr wrap="square" rtlCol="0">
            <a:spAutoFit/>
          </a:bodyPr>
          <a:lstStyle/>
          <a:p>
            <a:pPr algn="ctr"/>
            <a:r>
              <a:rPr lang="en-ZA" sz="5400" dirty="0">
                <a:solidFill>
                  <a:schemeClr val="bg1"/>
                </a:solidFill>
              </a:rPr>
              <a:t>Thank you</a:t>
            </a:r>
          </a:p>
        </p:txBody>
      </p:sp>
      <p:sp>
        <p:nvSpPr>
          <p:cNvPr id="6" name="TextBox 5">
            <a:extLst>
              <a:ext uri="{FF2B5EF4-FFF2-40B4-BE49-F238E27FC236}">
                <a16:creationId xmlns:a16="http://schemas.microsoft.com/office/drawing/2014/main" id="{3D52ACE6-DC4C-4FA5-8C99-C728EB05AA6B}"/>
              </a:ext>
            </a:extLst>
          </p:cNvPr>
          <p:cNvSpPr txBox="1"/>
          <p:nvPr/>
        </p:nvSpPr>
        <p:spPr>
          <a:xfrm>
            <a:off x="0" y="1844824"/>
            <a:ext cx="9144000" cy="769441"/>
          </a:xfrm>
          <a:prstGeom prst="rect">
            <a:avLst/>
          </a:prstGeom>
          <a:noFill/>
        </p:spPr>
        <p:txBody>
          <a:bodyPr wrap="square" rtlCol="0">
            <a:spAutoFit/>
          </a:bodyPr>
          <a:lstStyle/>
          <a:p>
            <a:pPr algn="ctr"/>
            <a:r>
              <a:rPr lang="en-ZA" sz="4400" dirty="0">
                <a:solidFill>
                  <a:schemeClr val="bg1"/>
                </a:solidFill>
              </a:rPr>
              <a:t>Questions?</a:t>
            </a:r>
          </a:p>
        </p:txBody>
      </p:sp>
      <p:sp>
        <p:nvSpPr>
          <p:cNvPr id="7" name="TextBox 6">
            <a:extLst>
              <a:ext uri="{FF2B5EF4-FFF2-40B4-BE49-F238E27FC236}">
                <a16:creationId xmlns:a16="http://schemas.microsoft.com/office/drawing/2014/main" id="{05A0EDB9-32E3-41CE-81D5-25F71F09664F}"/>
              </a:ext>
            </a:extLst>
          </p:cNvPr>
          <p:cNvSpPr txBox="1"/>
          <p:nvPr/>
        </p:nvSpPr>
        <p:spPr>
          <a:xfrm>
            <a:off x="-35496" y="3428128"/>
            <a:ext cx="9144000" cy="1631216"/>
          </a:xfrm>
          <a:prstGeom prst="rect">
            <a:avLst/>
          </a:prstGeom>
          <a:noFill/>
        </p:spPr>
        <p:txBody>
          <a:bodyPr wrap="square" rtlCol="0">
            <a:spAutoFit/>
          </a:bodyPr>
          <a:lstStyle/>
          <a:p>
            <a:pPr algn="ctr"/>
            <a:r>
              <a:rPr lang="en-ZA" sz="2800" u="sng" dirty="0">
                <a:solidFill>
                  <a:schemeClr val="bg1"/>
                </a:solidFill>
              </a:rPr>
              <a:t>Get  in contact</a:t>
            </a:r>
          </a:p>
          <a:p>
            <a:pPr algn="ctr"/>
            <a:r>
              <a:rPr lang="en-ZA" dirty="0">
                <a:solidFill>
                  <a:schemeClr val="bg1"/>
                </a:solidFill>
              </a:rPr>
              <a:t>Adhir Badul</a:t>
            </a:r>
          </a:p>
          <a:p>
            <a:pPr algn="ctr"/>
            <a:r>
              <a:rPr lang="en-ZA" dirty="0">
                <a:solidFill>
                  <a:schemeClr val="bg1"/>
                </a:solidFill>
              </a:rPr>
              <a:t>083 788 2992</a:t>
            </a:r>
          </a:p>
          <a:p>
            <a:pPr algn="ctr"/>
            <a:r>
              <a:rPr lang="en-ZA" dirty="0">
                <a:solidFill>
                  <a:schemeClr val="bg1"/>
                </a:solidFill>
              </a:rPr>
              <a:t>adhir@arcint.ai</a:t>
            </a:r>
          </a:p>
        </p:txBody>
      </p:sp>
    </p:spTree>
    <p:extLst>
      <p:ext uri="{BB962C8B-B14F-4D97-AF65-F5344CB8AC3E}">
        <p14:creationId xmlns:p14="http://schemas.microsoft.com/office/powerpoint/2010/main" val="27105994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Agenda</a:t>
            </a:r>
          </a:p>
        </p:txBody>
      </p:sp>
      <p:sp>
        <p:nvSpPr>
          <p:cNvPr id="4" name="Rectangle 3"/>
          <p:cNvSpPr txBox="1">
            <a:spLocks noChangeArrowheads="1"/>
          </p:cNvSpPr>
          <p:nvPr/>
        </p:nvSpPr>
        <p:spPr bwMode="auto">
          <a:xfrm>
            <a:off x="688032" y="1902430"/>
            <a:ext cx="7772400" cy="360040"/>
          </a:xfrm>
          <a:prstGeom prst="rect">
            <a:avLst/>
          </a:prstGeom>
          <a:solidFill>
            <a:srgbClr val="C00000"/>
          </a:solidFill>
          <a:ln>
            <a:noFill/>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FontTx/>
              <a:buNone/>
            </a:pPr>
            <a:r>
              <a:rPr lang="en-US" sz="1600" b="1" kern="0" dirty="0">
                <a:solidFill>
                  <a:schemeClr val="bg1"/>
                </a:solidFill>
              </a:rPr>
              <a:t>What is machine learning?</a:t>
            </a:r>
          </a:p>
          <a:p>
            <a:pPr marL="0" indent="0">
              <a:buFontTx/>
              <a:buNone/>
            </a:pPr>
            <a:endParaRPr lang="en-US" sz="1600" b="1" kern="0" dirty="0">
              <a:solidFill>
                <a:schemeClr val="bg1"/>
              </a:solidFill>
            </a:endParaRPr>
          </a:p>
        </p:txBody>
      </p:sp>
      <p:sp>
        <p:nvSpPr>
          <p:cNvPr id="5" name="Rectangle 3"/>
          <p:cNvSpPr txBox="1">
            <a:spLocks noChangeArrowheads="1"/>
          </p:cNvSpPr>
          <p:nvPr/>
        </p:nvSpPr>
        <p:spPr bwMode="auto">
          <a:xfrm>
            <a:off x="683568" y="2392084"/>
            <a:ext cx="7772400" cy="360040"/>
          </a:xfrm>
          <a:prstGeom prst="rect">
            <a:avLst/>
          </a:prstGeom>
          <a:solidFill>
            <a:srgbClr val="C00000"/>
          </a:solidFill>
          <a:ln>
            <a:noFill/>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FontTx/>
              <a:buNone/>
            </a:pPr>
            <a:r>
              <a:rPr lang="en-US" sz="1600" b="1" kern="0" dirty="0">
                <a:solidFill>
                  <a:schemeClr val="bg1"/>
                </a:solidFill>
              </a:rPr>
              <a:t>General Insurance Applications</a:t>
            </a:r>
          </a:p>
          <a:p>
            <a:pPr marL="0" indent="0">
              <a:buFontTx/>
              <a:buNone/>
            </a:pPr>
            <a:endParaRPr lang="en-US" sz="1600" b="1" kern="0" dirty="0">
              <a:solidFill>
                <a:schemeClr val="bg1"/>
              </a:solidFill>
            </a:endParaRPr>
          </a:p>
        </p:txBody>
      </p:sp>
      <p:sp>
        <p:nvSpPr>
          <p:cNvPr id="6" name="Rectangle 3"/>
          <p:cNvSpPr txBox="1">
            <a:spLocks noChangeArrowheads="1"/>
          </p:cNvSpPr>
          <p:nvPr/>
        </p:nvSpPr>
        <p:spPr bwMode="auto">
          <a:xfrm>
            <a:off x="697268" y="2881738"/>
            <a:ext cx="7772400" cy="360040"/>
          </a:xfrm>
          <a:prstGeom prst="rect">
            <a:avLst/>
          </a:prstGeom>
          <a:solidFill>
            <a:srgbClr val="C00000"/>
          </a:solidFill>
          <a:ln>
            <a:noFill/>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FontTx/>
              <a:buNone/>
            </a:pPr>
            <a:r>
              <a:rPr lang="en-US" sz="1600" b="1" kern="0" dirty="0">
                <a:solidFill>
                  <a:schemeClr val="bg1"/>
                </a:solidFill>
              </a:rPr>
              <a:t>Enhancing performance with Alternative datasets</a:t>
            </a:r>
          </a:p>
        </p:txBody>
      </p:sp>
      <p:sp>
        <p:nvSpPr>
          <p:cNvPr id="7" name="Rectangle 3"/>
          <p:cNvSpPr txBox="1">
            <a:spLocks noChangeArrowheads="1"/>
          </p:cNvSpPr>
          <p:nvPr/>
        </p:nvSpPr>
        <p:spPr bwMode="auto">
          <a:xfrm>
            <a:off x="702339" y="3371392"/>
            <a:ext cx="7772400" cy="360040"/>
          </a:xfrm>
          <a:prstGeom prst="rect">
            <a:avLst/>
          </a:prstGeom>
          <a:solidFill>
            <a:srgbClr val="C00000"/>
          </a:solidFill>
          <a:ln>
            <a:noFill/>
          </a:ln>
          <a:effectLst>
            <a:outerShdw blurRad="50800" dist="38100" dir="2700000" algn="tl" rotWithShape="0">
              <a:prstClr val="black">
                <a:alpha val="40000"/>
              </a:prstClr>
            </a:outerShdw>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a:lstStyle>
          <a:p>
            <a:pPr marL="0" indent="0">
              <a:buNone/>
            </a:pPr>
            <a:r>
              <a:rPr lang="en-US" sz="1600" b="1" kern="0" dirty="0">
                <a:solidFill>
                  <a:schemeClr val="bg1"/>
                </a:solidFill>
              </a:rPr>
              <a:t>Practitioners guide to getting Awesome Results</a:t>
            </a:r>
          </a:p>
          <a:p>
            <a:pPr marL="0" indent="0">
              <a:buFontTx/>
              <a:buNone/>
            </a:pPr>
            <a:endParaRPr lang="en-US" sz="1600" b="1" kern="0" dirty="0">
              <a:solidFill>
                <a:schemeClr val="bg1"/>
              </a:solidFill>
            </a:endParaRPr>
          </a:p>
          <a:p>
            <a:pPr marL="0" indent="0">
              <a:buFontTx/>
              <a:buNone/>
            </a:pPr>
            <a:endParaRPr lang="en-US" sz="1600" b="1" kern="0" dirty="0">
              <a:solidFill>
                <a:schemeClr val="bg1"/>
              </a:solidFill>
            </a:endParaRPr>
          </a:p>
        </p:txBody>
      </p:sp>
    </p:spTree>
    <p:extLst>
      <p:ext uri="{BB962C8B-B14F-4D97-AF65-F5344CB8AC3E}">
        <p14:creationId xmlns:p14="http://schemas.microsoft.com/office/powerpoint/2010/main" val="24835770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86375" y="0"/>
            <a:ext cx="3857625" cy="5733256"/>
          </a:xfrm>
          <a:prstGeom prst="rect">
            <a:avLst/>
          </a:prstGeom>
        </p:spPr>
      </p:pic>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What is machine learning</a:t>
            </a:r>
          </a:p>
        </p:txBody>
      </p:sp>
      <p:sp>
        <p:nvSpPr>
          <p:cNvPr id="10" name="TextBox 9"/>
          <p:cNvSpPr txBox="1"/>
          <p:nvPr/>
        </p:nvSpPr>
        <p:spPr>
          <a:xfrm>
            <a:off x="467544" y="1196752"/>
            <a:ext cx="8208912" cy="648072"/>
          </a:xfrm>
          <a:prstGeom prst="rect">
            <a:avLst/>
          </a:prstGeom>
          <a:noFill/>
        </p:spPr>
        <p:txBody>
          <a:bodyPr wrap="square" rtlCol="0">
            <a:noAutofit/>
          </a:bodyPr>
          <a:lstStyle/>
          <a:p>
            <a:pPr algn="ctr"/>
            <a:r>
              <a:rPr lang="en-US" sz="1400" dirty="0"/>
              <a:t>“Machine Learning at its most basic is the practice of using algorithms to parse data, learn from it, and then make a determination or prediction about something in the world.” </a:t>
            </a:r>
            <a:r>
              <a:rPr lang="en-US" sz="1200" dirty="0"/>
              <a:t>– Nvidia</a:t>
            </a:r>
          </a:p>
          <a:p>
            <a:endParaRPr lang="en-US" sz="1600" dirty="0"/>
          </a:p>
          <a:p>
            <a:pPr marL="0" lvl="1"/>
            <a:endParaRPr lang="en-US" sz="1400" dirty="0"/>
          </a:p>
        </p:txBody>
      </p:sp>
      <p:graphicFrame>
        <p:nvGraphicFramePr>
          <p:cNvPr id="5" name="Diagram 4">
            <a:extLst>
              <a:ext uri="{FF2B5EF4-FFF2-40B4-BE49-F238E27FC236}">
                <a16:creationId xmlns:a16="http://schemas.microsoft.com/office/drawing/2014/main" id="{66DA57EE-1E0F-4766-BF8E-6C65935984CF}"/>
              </a:ext>
            </a:extLst>
          </p:cNvPr>
          <p:cNvGraphicFramePr/>
          <p:nvPr>
            <p:extLst>
              <p:ext uri="{D42A27DB-BD31-4B8C-83A1-F6EECF244321}">
                <p14:modId xmlns:p14="http://schemas.microsoft.com/office/powerpoint/2010/main" val="2176411061"/>
              </p:ext>
            </p:extLst>
          </p:nvPr>
        </p:nvGraphicFramePr>
        <p:xfrm>
          <a:off x="539552" y="3221596"/>
          <a:ext cx="8136904" cy="10801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Rectangle 5">
            <a:extLst>
              <a:ext uri="{FF2B5EF4-FFF2-40B4-BE49-F238E27FC236}">
                <a16:creationId xmlns:a16="http://schemas.microsoft.com/office/drawing/2014/main" id="{C5F22A2C-24FF-40D8-B6F2-015EB114B360}"/>
              </a:ext>
            </a:extLst>
          </p:cNvPr>
          <p:cNvSpPr/>
          <p:nvPr/>
        </p:nvSpPr>
        <p:spPr>
          <a:xfrm>
            <a:off x="719728" y="4356102"/>
            <a:ext cx="8102975" cy="954107"/>
          </a:xfrm>
          <a:prstGeom prst="rect">
            <a:avLst/>
          </a:prstGeom>
        </p:spPr>
        <p:txBody>
          <a:bodyPr wrap="square">
            <a:spAutoFit/>
          </a:bodyPr>
          <a:lstStyle/>
          <a:p>
            <a:pPr marL="0" lvl="1"/>
            <a:endParaRPr lang="en-US" sz="1400" dirty="0"/>
          </a:p>
          <a:p>
            <a:pPr marL="285750" lvl="1" indent="-285750">
              <a:buFont typeface="Arial" panose="020B0604020202020204" pitchFamily="34" charset="0"/>
              <a:buChar char="•"/>
            </a:pPr>
            <a:r>
              <a:rPr lang="en-US" sz="1400" dirty="0"/>
              <a:t>Actuarial pricing teams have been applying machine learning principles for 15+ years. </a:t>
            </a:r>
          </a:p>
          <a:p>
            <a:pPr marL="285750" lvl="1" indent="-285750">
              <a:buFont typeface="Arial" panose="020B0604020202020204" pitchFamily="34" charset="0"/>
              <a:buChar char="•"/>
            </a:pPr>
            <a:r>
              <a:rPr lang="en-US" sz="1400" dirty="0"/>
              <a:t>An evolution and enhancement of our tool set.</a:t>
            </a:r>
          </a:p>
          <a:p>
            <a:pPr marL="285750" lvl="1" indent="-285750">
              <a:buFont typeface="Arial" panose="020B0604020202020204" pitchFamily="34" charset="0"/>
              <a:buChar char="•"/>
            </a:pPr>
            <a:r>
              <a:rPr lang="en-US" sz="1400" dirty="0"/>
              <a:t>Movies have given AI a bad reputation.</a:t>
            </a:r>
          </a:p>
        </p:txBody>
      </p:sp>
      <p:sp>
        <p:nvSpPr>
          <p:cNvPr id="7" name="Rectangle 6">
            <a:extLst>
              <a:ext uri="{FF2B5EF4-FFF2-40B4-BE49-F238E27FC236}">
                <a16:creationId xmlns:a16="http://schemas.microsoft.com/office/drawing/2014/main" id="{81E336C6-B20D-4A8F-B929-B3BE5240AB14}"/>
              </a:ext>
            </a:extLst>
          </p:cNvPr>
          <p:cNvSpPr/>
          <p:nvPr/>
        </p:nvSpPr>
        <p:spPr>
          <a:xfrm>
            <a:off x="539552" y="1916832"/>
            <a:ext cx="8496944" cy="738664"/>
          </a:xfrm>
          <a:prstGeom prst="rect">
            <a:avLst/>
          </a:prstGeom>
        </p:spPr>
        <p:txBody>
          <a:bodyPr wrap="square">
            <a:spAutoFit/>
          </a:bodyPr>
          <a:lstStyle/>
          <a:p>
            <a:r>
              <a:rPr lang="en-US" sz="1400" dirty="0"/>
              <a:t>Machine learning algorithms build a mathematical model based on sample data, known as "training data", in order to make predictions or decisions without being explicitly programmed to perform the task. </a:t>
            </a:r>
          </a:p>
          <a:p>
            <a:endParaRPr lang="en-US" sz="1400" dirty="0"/>
          </a:p>
        </p:txBody>
      </p:sp>
      <p:sp>
        <p:nvSpPr>
          <p:cNvPr id="8" name="Rectangle 7">
            <a:extLst>
              <a:ext uri="{FF2B5EF4-FFF2-40B4-BE49-F238E27FC236}">
                <a16:creationId xmlns:a16="http://schemas.microsoft.com/office/drawing/2014/main" id="{A0083454-52D2-485F-BB03-72A9C7B57BCD}"/>
              </a:ext>
            </a:extLst>
          </p:cNvPr>
          <p:cNvSpPr/>
          <p:nvPr/>
        </p:nvSpPr>
        <p:spPr>
          <a:xfrm>
            <a:off x="539552" y="2703022"/>
            <a:ext cx="3092513" cy="338554"/>
          </a:xfrm>
          <a:prstGeom prst="rect">
            <a:avLst/>
          </a:prstGeom>
        </p:spPr>
        <p:txBody>
          <a:bodyPr wrap="none">
            <a:spAutoFit/>
          </a:bodyPr>
          <a:lstStyle/>
          <a:p>
            <a:r>
              <a:rPr lang="en-US" sz="1600" dirty="0"/>
              <a:t>Three main learning problems: -</a:t>
            </a:r>
          </a:p>
        </p:txBody>
      </p:sp>
    </p:spTree>
    <p:extLst>
      <p:ext uri="{BB962C8B-B14F-4D97-AF65-F5344CB8AC3E}">
        <p14:creationId xmlns:p14="http://schemas.microsoft.com/office/powerpoint/2010/main" val="2116348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E67BA9EA-F29D-40EE-A328-F49F72CA0551}"/>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graphicEl>
                                              <a:dgm id="{945C9FF5-F5AC-4034-8147-34A7C0750124}"/>
                                            </p:graphic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FBF2E8D8-B6BD-4D9E-ADF5-0AC4C02C614D}"/>
                                            </p:graphic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6">
                                            <p:txEl>
                                              <p:pRg st="2" end="2"/>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P spid="6" grpId="0" build="p"/>
      <p:bldP spid="7" grpId="0"/>
      <p:bldP spid="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86375" y="0"/>
            <a:ext cx="3857625" cy="5733256"/>
          </a:xfrm>
          <a:prstGeom prst="rect">
            <a:avLst/>
          </a:prstGeom>
        </p:spPr>
      </p:pic>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Machine learning application</a:t>
            </a:r>
          </a:p>
        </p:txBody>
      </p:sp>
      <p:graphicFrame>
        <p:nvGraphicFramePr>
          <p:cNvPr id="2" name="Diagram 1">
            <a:extLst>
              <a:ext uri="{FF2B5EF4-FFF2-40B4-BE49-F238E27FC236}">
                <a16:creationId xmlns:a16="http://schemas.microsoft.com/office/drawing/2014/main" id="{06198BDA-F87E-4629-AC4D-3C4D79DA8BE1}"/>
              </a:ext>
            </a:extLst>
          </p:cNvPr>
          <p:cNvGraphicFramePr/>
          <p:nvPr>
            <p:extLst>
              <p:ext uri="{D42A27DB-BD31-4B8C-83A1-F6EECF244321}">
                <p14:modId xmlns:p14="http://schemas.microsoft.com/office/powerpoint/2010/main" val="710126114"/>
              </p:ext>
            </p:extLst>
          </p:nvPr>
        </p:nvGraphicFramePr>
        <p:xfrm>
          <a:off x="-324544" y="908720"/>
          <a:ext cx="6026268" cy="475252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1028" name="Picture 4">
            <a:extLst>
              <a:ext uri="{FF2B5EF4-FFF2-40B4-BE49-F238E27FC236}">
                <a16:creationId xmlns:a16="http://schemas.microsoft.com/office/drawing/2014/main" id="{947EFA88-7D5F-4352-9AF4-A21512C0C46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289763" y="2838387"/>
            <a:ext cx="3730697" cy="2591611"/>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result for train test validation">
            <a:extLst>
              <a:ext uri="{FF2B5EF4-FFF2-40B4-BE49-F238E27FC236}">
                <a16:creationId xmlns:a16="http://schemas.microsoft.com/office/drawing/2014/main" id="{9DCE30F3-14CE-4FCE-8273-371E4A59BCFE}"/>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26361" y="1124744"/>
            <a:ext cx="2857500" cy="1600200"/>
          </a:xfrm>
          <a:prstGeom prst="rect">
            <a:avLst/>
          </a:prstGeom>
          <a:noFill/>
          <a:extLst>
            <a:ext uri="{909E8E84-426E-40DD-AFC4-6F175D3DCCD1}">
              <a14:hiddenFill xmlns:a14="http://schemas.microsoft.com/office/drawing/2010/main">
                <a:solidFill>
                  <a:srgbClr val="FFFFFF"/>
                </a:solidFill>
              </a14:hiddenFill>
            </a:ext>
          </a:extLst>
        </p:spPr>
      </p:pic>
      <p:cxnSp>
        <p:nvCxnSpPr>
          <p:cNvPr id="5" name="Straight Arrow Connector 4">
            <a:extLst>
              <a:ext uri="{FF2B5EF4-FFF2-40B4-BE49-F238E27FC236}">
                <a16:creationId xmlns:a16="http://schemas.microsoft.com/office/drawing/2014/main" id="{EA7DB0AC-9505-4489-AAC9-E64F559296BA}"/>
              </a:ext>
            </a:extLst>
          </p:cNvPr>
          <p:cNvCxnSpPr/>
          <p:nvPr/>
        </p:nvCxnSpPr>
        <p:spPr bwMode="auto">
          <a:xfrm>
            <a:off x="971600" y="1124744"/>
            <a:ext cx="3888432" cy="0"/>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 name="Straight Arrow Connector 8">
            <a:extLst>
              <a:ext uri="{FF2B5EF4-FFF2-40B4-BE49-F238E27FC236}">
                <a16:creationId xmlns:a16="http://schemas.microsoft.com/office/drawing/2014/main" id="{E9D4922D-613F-4F5F-82A4-A1ADC02625BB}"/>
              </a:ext>
            </a:extLst>
          </p:cNvPr>
          <p:cNvCxnSpPr/>
          <p:nvPr/>
        </p:nvCxnSpPr>
        <p:spPr bwMode="auto">
          <a:xfrm>
            <a:off x="107504" y="1340768"/>
            <a:ext cx="0" cy="4089230"/>
          </a:xfrm>
          <a:prstGeom prst="straightConnector1">
            <a:avLst/>
          </a:prstGeom>
          <a:solidFill>
            <a:schemeClr val="accent1"/>
          </a:solidFill>
          <a:ln w="9525" cap="flat" cmpd="sng" algn="ctr">
            <a:solidFill>
              <a:schemeClr val="tx1"/>
            </a:solidFill>
            <a:prstDash val="solid"/>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8872171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graphicEl>
                                              <a:dgm id="{C285E630-F7A0-46EC-8B37-C308A517229C}"/>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graphicEl>
                                              <a:dgm id="{60E09B6D-A012-4DF8-A261-FB0D4EBA963B}"/>
                                            </p:graphic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graphicEl>
                                              <a:dgm id="{F934900F-9BF2-434F-80A2-A1394A6DE5CD}"/>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graphicEl>
                                              <a:dgm id="{57C9B5BE-3634-499E-AA58-654EDB75A425}"/>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
                                            <p:graphicEl>
                                              <a:dgm id="{40EB7F5F-9515-4FFC-8545-EABF81841EA3}"/>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
                                            <p:graphicEl>
                                              <a:dgm id="{C2C5602E-6555-4951-A97D-0A1504BEB3D6}"/>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
                                            <p:graphicEl>
                                              <a:dgm id="{B71CB818-E7E4-4351-888D-B310B1FA2A41}"/>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
                                            <p:graphicEl>
                                              <a:dgm id="{C0603761-8D67-4542-8267-F209ED8956C8}"/>
                                            </p:graphic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3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
                                            <p:graphicEl>
                                              <a:dgm id="{7069301A-8E6B-44F3-A6BC-E23D64BA8955}"/>
                                            </p:graphic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
                                            <p:graphicEl>
                                              <a:dgm id="{84F5EF5B-0F3B-4EA6-8089-626B52BE2293}"/>
                                            </p:graphic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
                                            <p:graphicEl>
                                              <a:dgm id="{0965DAA3-82DB-442C-AE29-BF0C46CDC111}"/>
                                            </p:graphic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2">
                                            <p:graphicEl>
                                              <a:dgm id="{7D0AD264-4B62-4E63-9C65-E1EA0F1662F7}"/>
                                            </p:graphicEl>
                                          </p:spTgt>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028"/>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
                                            <p:graphicEl>
                                              <a:dgm id="{FD372BA4-A4EC-46F7-83B3-46959CCDE863}"/>
                                            </p:graphic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
                                            <p:graphicEl>
                                              <a:dgm id="{9919B591-009F-4F3A-9024-FDB4AF32EF29}"/>
                                            </p:graphic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2">
                                            <p:graphicEl>
                                              <a:dgm id="{E5B4A7FC-D7CB-4A3B-A227-9A73AD1BF173}"/>
                                            </p:graphic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2">
                                            <p:graphicEl>
                                              <a:dgm id="{500BB4B1-3FD4-4ED0-9DA7-46A11BB3A27C}"/>
                                            </p:graphicEl>
                                          </p:spTgt>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2">
                                            <p:graphicEl>
                                              <a:dgm id="{4FC59E64-49B1-46E7-A5AB-2C36E72B2117}"/>
                                            </p:graphicEl>
                                          </p:spTgt>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2">
                                            <p:graphicEl>
                                              <a:dgm id="{E3C94E48-2EFA-4B2E-9F7A-BDAB27C4A5B3}"/>
                                            </p:graphicEl>
                                          </p:spTgt>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
                                            <p:graphicEl>
                                              <a:dgm id="{8B7B9AE6-1861-4C52-9508-9421302726C4}"/>
                                            </p:graphicEl>
                                          </p:spTgt>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2">
                                            <p:graphicEl>
                                              <a:dgm id="{9324BB37-80BE-4826-ACC4-FDCA5A18BC02}"/>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86375" y="0"/>
            <a:ext cx="3857625" cy="5733256"/>
          </a:xfrm>
          <a:prstGeom prst="rect">
            <a:avLst/>
          </a:prstGeom>
        </p:spPr>
      </p:pic>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General Insurance Applications</a:t>
            </a:r>
          </a:p>
        </p:txBody>
      </p:sp>
      <p:graphicFrame>
        <p:nvGraphicFramePr>
          <p:cNvPr id="5" name="Diagram 4">
            <a:extLst>
              <a:ext uri="{FF2B5EF4-FFF2-40B4-BE49-F238E27FC236}">
                <a16:creationId xmlns:a16="http://schemas.microsoft.com/office/drawing/2014/main" id="{616E8A10-E5D3-4903-BC77-46F722879986}"/>
              </a:ext>
            </a:extLst>
          </p:cNvPr>
          <p:cNvGraphicFramePr/>
          <p:nvPr>
            <p:extLst>
              <p:ext uri="{D42A27DB-BD31-4B8C-83A1-F6EECF244321}">
                <p14:modId xmlns:p14="http://schemas.microsoft.com/office/powerpoint/2010/main" val="1429803614"/>
              </p:ext>
            </p:extLst>
          </p:nvPr>
        </p:nvGraphicFramePr>
        <p:xfrm>
          <a:off x="323528" y="980728"/>
          <a:ext cx="8568952" cy="4536504"/>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3026113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graphicEl>
                                              <a:dgm id="{214829DC-A828-4C9E-83FC-01D10FF59B21}"/>
                                            </p:graphic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BB602749-DB76-4B2F-919A-70D32D614708}"/>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graphicEl>
                                              <a:dgm id="{E31D8274-6DD1-4108-9718-CF329FBD89C6}"/>
                                            </p:graphic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graphicEl>
                                              <a:dgm id="{F47A2364-39C8-4705-8CE9-66F8197398CA}"/>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86375" y="0"/>
            <a:ext cx="3857625" cy="5733256"/>
          </a:xfrm>
          <a:prstGeom prst="rect">
            <a:avLst/>
          </a:prstGeom>
        </p:spPr>
      </p:pic>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General Insurance Applications</a:t>
            </a:r>
          </a:p>
        </p:txBody>
      </p:sp>
      <p:graphicFrame>
        <p:nvGraphicFramePr>
          <p:cNvPr id="3" name="Diagram 2">
            <a:extLst>
              <a:ext uri="{FF2B5EF4-FFF2-40B4-BE49-F238E27FC236}">
                <a16:creationId xmlns:a16="http://schemas.microsoft.com/office/drawing/2014/main" id="{6D167055-F15F-4F9D-A03F-2A9459B71D68}"/>
              </a:ext>
            </a:extLst>
          </p:cNvPr>
          <p:cNvGraphicFramePr/>
          <p:nvPr>
            <p:extLst>
              <p:ext uri="{D42A27DB-BD31-4B8C-83A1-F6EECF244321}">
                <p14:modId xmlns:p14="http://schemas.microsoft.com/office/powerpoint/2010/main" val="2268421021"/>
              </p:ext>
            </p:extLst>
          </p:nvPr>
        </p:nvGraphicFramePr>
        <p:xfrm>
          <a:off x="107504" y="1052736"/>
          <a:ext cx="8928992" cy="456805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5" name="TextBox 4">
            <a:extLst>
              <a:ext uri="{FF2B5EF4-FFF2-40B4-BE49-F238E27FC236}">
                <a16:creationId xmlns:a16="http://schemas.microsoft.com/office/drawing/2014/main" id="{52416561-FEE6-4D91-A180-BB3562D7F6F9}"/>
              </a:ext>
            </a:extLst>
          </p:cNvPr>
          <p:cNvSpPr txBox="1"/>
          <p:nvPr/>
        </p:nvSpPr>
        <p:spPr>
          <a:xfrm>
            <a:off x="305690" y="4361917"/>
            <a:ext cx="2718424" cy="1200329"/>
          </a:xfrm>
          <a:prstGeom prst="rect">
            <a:avLst/>
          </a:prstGeom>
          <a:noFill/>
        </p:spPr>
        <p:txBody>
          <a:bodyPr wrap="square" rtlCol="0">
            <a:spAutoFit/>
          </a:bodyPr>
          <a:lstStyle/>
          <a:p>
            <a:pPr marL="285750" indent="-285750">
              <a:buFont typeface="Arial" panose="020B0604020202020204" pitchFamily="34" charset="0"/>
              <a:buChar char="•"/>
            </a:pPr>
            <a:r>
              <a:rPr lang="en-ZA" sz="1200" dirty="0"/>
              <a:t>Better Risk Selection</a:t>
            </a:r>
          </a:p>
          <a:p>
            <a:pPr marL="285750" indent="-285750">
              <a:buFont typeface="Arial" panose="020B0604020202020204" pitchFamily="34" charset="0"/>
              <a:buChar char="•"/>
            </a:pPr>
            <a:r>
              <a:rPr lang="en-ZA" sz="1200" dirty="0"/>
              <a:t>Pricing of ‘one’</a:t>
            </a:r>
          </a:p>
          <a:p>
            <a:pPr marL="285750" indent="-285750">
              <a:buFont typeface="Arial" panose="020B0604020202020204" pitchFamily="34" charset="0"/>
              <a:buChar char="•"/>
            </a:pPr>
            <a:r>
              <a:rPr lang="en-ZA" sz="1200" dirty="0"/>
              <a:t>Many more features</a:t>
            </a:r>
          </a:p>
          <a:p>
            <a:pPr marL="285750" indent="-285750">
              <a:buFont typeface="Arial" panose="020B0604020202020204" pitchFamily="34" charset="0"/>
              <a:buChar char="•"/>
            </a:pPr>
            <a:r>
              <a:rPr lang="en-ZA" sz="1200" dirty="0"/>
              <a:t>Multiple level interactions</a:t>
            </a:r>
          </a:p>
          <a:p>
            <a:pPr marL="285750" indent="-285750">
              <a:buFont typeface="Arial" panose="020B0604020202020204" pitchFamily="34" charset="0"/>
              <a:buChar char="•"/>
            </a:pPr>
            <a:r>
              <a:rPr lang="en-ZA" sz="1200" dirty="0"/>
              <a:t>Less anti-selection</a:t>
            </a:r>
          </a:p>
          <a:p>
            <a:pPr marL="285750" indent="-285750">
              <a:buFont typeface="Arial" panose="020B0604020202020204" pitchFamily="34" charset="0"/>
              <a:buChar char="•"/>
            </a:pPr>
            <a:r>
              <a:rPr lang="en-ZA" sz="1200" dirty="0"/>
              <a:t>Optimised clustering</a:t>
            </a:r>
          </a:p>
        </p:txBody>
      </p:sp>
      <p:sp>
        <p:nvSpPr>
          <p:cNvPr id="13" name="TextBox 12">
            <a:extLst>
              <a:ext uri="{FF2B5EF4-FFF2-40B4-BE49-F238E27FC236}">
                <a16:creationId xmlns:a16="http://schemas.microsoft.com/office/drawing/2014/main" id="{FABCFEE0-CA5A-47E9-BF4B-3231E8130314}"/>
              </a:ext>
            </a:extLst>
          </p:cNvPr>
          <p:cNvSpPr txBox="1"/>
          <p:nvPr/>
        </p:nvSpPr>
        <p:spPr>
          <a:xfrm>
            <a:off x="212648" y="1913228"/>
            <a:ext cx="2347209" cy="1569660"/>
          </a:xfrm>
          <a:prstGeom prst="rect">
            <a:avLst/>
          </a:prstGeom>
          <a:noFill/>
        </p:spPr>
        <p:txBody>
          <a:bodyPr wrap="square" rtlCol="0">
            <a:spAutoFit/>
          </a:bodyPr>
          <a:lstStyle/>
          <a:p>
            <a:pPr marL="285750" indent="-285750">
              <a:buFont typeface="Arial" panose="020B0604020202020204" pitchFamily="34" charset="0"/>
              <a:buChar char="•"/>
            </a:pPr>
            <a:r>
              <a:rPr lang="en-ZA" sz="1200" dirty="0"/>
              <a:t>Who &amp; when to contact &amp; by whom</a:t>
            </a:r>
          </a:p>
          <a:p>
            <a:pPr marL="285750" indent="-285750">
              <a:buFont typeface="Arial" panose="020B0604020202020204" pitchFamily="34" charset="0"/>
              <a:buChar char="•"/>
            </a:pPr>
            <a:r>
              <a:rPr lang="en-ZA" sz="1200" dirty="0"/>
              <a:t>When &amp; how to market</a:t>
            </a:r>
          </a:p>
          <a:p>
            <a:pPr marL="285750" indent="-285750">
              <a:buFont typeface="Arial" panose="020B0604020202020204" pitchFamily="34" charset="0"/>
              <a:buChar char="•"/>
            </a:pPr>
            <a:r>
              <a:rPr lang="en-ZA" sz="1200" dirty="0"/>
              <a:t>What to offer</a:t>
            </a:r>
          </a:p>
          <a:p>
            <a:pPr marL="285750" indent="-285750">
              <a:buFont typeface="Arial" panose="020B0604020202020204" pitchFamily="34" charset="0"/>
              <a:buChar char="•"/>
            </a:pPr>
            <a:r>
              <a:rPr lang="en-ZA" sz="1200" dirty="0"/>
              <a:t>Discount to offer</a:t>
            </a:r>
          </a:p>
          <a:p>
            <a:pPr marL="285750" indent="-285750">
              <a:buFont typeface="Arial" panose="020B0604020202020204" pitchFamily="34" charset="0"/>
              <a:buChar char="•"/>
            </a:pPr>
            <a:r>
              <a:rPr lang="en-ZA" sz="1200" dirty="0"/>
              <a:t>Customer selection</a:t>
            </a:r>
          </a:p>
          <a:p>
            <a:pPr marL="285750" indent="-285750">
              <a:buFont typeface="Arial" panose="020B0604020202020204" pitchFamily="34" charset="0"/>
              <a:buChar char="•"/>
            </a:pPr>
            <a:r>
              <a:rPr lang="en-ZA" sz="1200" dirty="0"/>
              <a:t>Extra data sources add value.</a:t>
            </a:r>
          </a:p>
        </p:txBody>
      </p:sp>
      <p:sp>
        <p:nvSpPr>
          <p:cNvPr id="14" name="TextBox 13">
            <a:extLst>
              <a:ext uri="{FF2B5EF4-FFF2-40B4-BE49-F238E27FC236}">
                <a16:creationId xmlns:a16="http://schemas.microsoft.com/office/drawing/2014/main" id="{BB945E38-85B5-4195-9D0E-3436A26F2C9A}"/>
              </a:ext>
            </a:extLst>
          </p:cNvPr>
          <p:cNvSpPr txBox="1"/>
          <p:nvPr/>
        </p:nvSpPr>
        <p:spPr>
          <a:xfrm>
            <a:off x="2579998" y="3903327"/>
            <a:ext cx="2718424" cy="1569660"/>
          </a:xfrm>
          <a:prstGeom prst="rect">
            <a:avLst/>
          </a:prstGeom>
          <a:noFill/>
        </p:spPr>
        <p:txBody>
          <a:bodyPr wrap="square" rtlCol="0">
            <a:spAutoFit/>
          </a:bodyPr>
          <a:lstStyle/>
          <a:p>
            <a:pPr marL="285750" indent="-285750">
              <a:buFont typeface="Arial" panose="020B0604020202020204" pitchFamily="34" charset="0"/>
              <a:buChar char="•"/>
            </a:pPr>
            <a:r>
              <a:rPr lang="en-ZA" sz="1200" dirty="0"/>
              <a:t>Pre-emptive retention</a:t>
            </a:r>
          </a:p>
          <a:p>
            <a:pPr marL="285750" indent="-285750">
              <a:buFont typeface="Arial" panose="020B0604020202020204" pitchFamily="34" charset="0"/>
              <a:buChar char="•"/>
            </a:pPr>
            <a:r>
              <a:rPr lang="en-ZA" sz="1200" dirty="0"/>
              <a:t>Lapse recovery optimisation</a:t>
            </a:r>
          </a:p>
          <a:p>
            <a:pPr marL="285750" indent="-285750">
              <a:buFont typeface="Arial" panose="020B0604020202020204" pitchFamily="34" charset="0"/>
              <a:buChar char="•"/>
            </a:pPr>
            <a:r>
              <a:rPr lang="en-ZA" sz="1200" dirty="0"/>
              <a:t>Discount to offer</a:t>
            </a:r>
          </a:p>
          <a:p>
            <a:pPr marL="285750" indent="-285750">
              <a:buFont typeface="Arial" panose="020B0604020202020204" pitchFamily="34" charset="0"/>
              <a:buChar char="•"/>
            </a:pPr>
            <a:r>
              <a:rPr lang="en-ZA" sz="1200" dirty="0"/>
              <a:t>Retention optimisation beyond the technical rate &amp; claims penalisation</a:t>
            </a:r>
          </a:p>
          <a:p>
            <a:pPr marL="285750" indent="-285750">
              <a:buFont typeface="Arial" panose="020B0604020202020204" pitchFamily="34" charset="0"/>
              <a:buChar char="•"/>
            </a:pPr>
            <a:r>
              <a:rPr lang="en-ZA" sz="1200" dirty="0"/>
              <a:t>Lower increases for client with high propensity to lapse</a:t>
            </a:r>
          </a:p>
        </p:txBody>
      </p:sp>
      <p:sp>
        <p:nvSpPr>
          <p:cNvPr id="15" name="TextBox 14">
            <a:extLst>
              <a:ext uri="{FF2B5EF4-FFF2-40B4-BE49-F238E27FC236}">
                <a16:creationId xmlns:a16="http://schemas.microsoft.com/office/drawing/2014/main" id="{A2180E28-7C25-4CAD-9492-2959322F0E93}"/>
              </a:ext>
            </a:extLst>
          </p:cNvPr>
          <p:cNvSpPr txBox="1"/>
          <p:nvPr/>
        </p:nvSpPr>
        <p:spPr>
          <a:xfrm>
            <a:off x="2616154" y="1220731"/>
            <a:ext cx="2664031" cy="1384995"/>
          </a:xfrm>
          <a:prstGeom prst="rect">
            <a:avLst/>
          </a:prstGeom>
          <a:noFill/>
        </p:spPr>
        <p:txBody>
          <a:bodyPr wrap="square" rtlCol="0">
            <a:spAutoFit/>
          </a:bodyPr>
          <a:lstStyle/>
          <a:p>
            <a:pPr marL="285750" indent="-285750">
              <a:buFont typeface="Arial" panose="020B0604020202020204" pitchFamily="34" charset="0"/>
              <a:buChar char="•"/>
            </a:pPr>
            <a:r>
              <a:rPr lang="en-ZA" sz="1200" dirty="0"/>
              <a:t>Fast tracking claims</a:t>
            </a:r>
          </a:p>
          <a:p>
            <a:pPr marL="285750" indent="-285750">
              <a:buFont typeface="Arial" panose="020B0604020202020204" pitchFamily="34" charset="0"/>
              <a:buChar char="•"/>
            </a:pPr>
            <a:r>
              <a:rPr lang="en-ZA" sz="1200" dirty="0"/>
              <a:t>Allocation to correct team</a:t>
            </a:r>
          </a:p>
          <a:p>
            <a:pPr marL="285750" indent="-285750">
              <a:buFont typeface="Arial" panose="020B0604020202020204" pitchFamily="34" charset="0"/>
              <a:buChar char="•"/>
            </a:pPr>
            <a:r>
              <a:rPr lang="en-ZA" sz="1200" dirty="0"/>
              <a:t>Superior case estimates</a:t>
            </a:r>
          </a:p>
          <a:p>
            <a:pPr marL="285750" indent="-285750">
              <a:buFont typeface="Arial" panose="020B0604020202020204" pitchFamily="34" charset="0"/>
              <a:buChar char="•"/>
            </a:pPr>
            <a:r>
              <a:rPr lang="en-ZA" sz="1200" dirty="0"/>
              <a:t>Damage Assessment</a:t>
            </a:r>
          </a:p>
          <a:p>
            <a:pPr marL="285750" indent="-285750">
              <a:buFont typeface="Arial" panose="020B0604020202020204" pitchFamily="34" charset="0"/>
              <a:buChar char="•"/>
            </a:pPr>
            <a:r>
              <a:rPr lang="en-ZA" sz="1200" dirty="0"/>
              <a:t>Optimising Salvage</a:t>
            </a:r>
          </a:p>
          <a:p>
            <a:pPr marL="285750" indent="-285750">
              <a:buFont typeface="Arial" panose="020B0604020202020204" pitchFamily="34" charset="0"/>
              <a:buChar char="•"/>
            </a:pPr>
            <a:r>
              <a:rPr lang="en-ZA" sz="1200" dirty="0"/>
              <a:t>Optimising Third Party recoveries</a:t>
            </a:r>
          </a:p>
        </p:txBody>
      </p:sp>
      <p:sp>
        <p:nvSpPr>
          <p:cNvPr id="16" name="TextBox 15">
            <a:extLst>
              <a:ext uri="{FF2B5EF4-FFF2-40B4-BE49-F238E27FC236}">
                <a16:creationId xmlns:a16="http://schemas.microsoft.com/office/drawing/2014/main" id="{D7ADFC19-1B0E-4327-B74E-551E9BDC8C6A}"/>
              </a:ext>
            </a:extLst>
          </p:cNvPr>
          <p:cNvSpPr txBox="1"/>
          <p:nvPr/>
        </p:nvSpPr>
        <p:spPr>
          <a:xfrm>
            <a:off x="5175992" y="3386191"/>
            <a:ext cx="2307149" cy="1015663"/>
          </a:xfrm>
          <a:prstGeom prst="rect">
            <a:avLst/>
          </a:prstGeom>
          <a:noFill/>
        </p:spPr>
        <p:txBody>
          <a:bodyPr wrap="square" rtlCol="0">
            <a:spAutoFit/>
          </a:bodyPr>
          <a:lstStyle/>
          <a:p>
            <a:pPr marL="285750" indent="-285750">
              <a:buFont typeface="Arial" panose="020B0604020202020204" pitchFamily="34" charset="0"/>
              <a:buChar char="•"/>
            </a:pPr>
            <a:r>
              <a:rPr lang="en-ZA" sz="1200" dirty="0"/>
              <a:t>Claims Fraud</a:t>
            </a:r>
          </a:p>
          <a:p>
            <a:pPr marL="285750" indent="-285750">
              <a:buFont typeface="Arial" panose="020B0604020202020204" pitchFamily="34" charset="0"/>
              <a:buChar char="•"/>
            </a:pPr>
            <a:r>
              <a:rPr lang="en-ZA" sz="1200" dirty="0"/>
              <a:t>Process Fraud</a:t>
            </a:r>
          </a:p>
          <a:p>
            <a:pPr marL="285750" indent="-285750">
              <a:buFont typeface="Arial" panose="020B0604020202020204" pitchFamily="34" charset="0"/>
              <a:buChar char="•"/>
            </a:pPr>
            <a:r>
              <a:rPr lang="en-ZA" sz="1200" dirty="0"/>
              <a:t>Out of the ordinary detection</a:t>
            </a:r>
          </a:p>
          <a:p>
            <a:pPr marL="285750" indent="-285750">
              <a:buFont typeface="Arial" panose="020B0604020202020204" pitchFamily="34" charset="0"/>
              <a:buChar char="•"/>
            </a:pPr>
            <a:r>
              <a:rPr lang="en-ZA" sz="1200" dirty="0"/>
              <a:t>Error detection</a:t>
            </a:r>
          </a:p>
        </p:txBody>
      </p:sp>
      <p:sp>
        <p:nvSpPr>
          <p:cNvPr id="17" name="TextBox 16">
            <a:extLst>
              <a:ext uri="{FF2B5EF4-FFF2-40B4-BE49-F238E27FC236}">
                <a16:creationId xmlns:a16="http://schemas.microsoft.com/office/drawing/2014/main" id="{F0A4E57C-88F5-4EA8-ADCE-D47719FEF559}"/>
              </a:ext>
            </a:extLst>
          </p:cNvPr>
          <p:cNvSpPr txBox="1"/>
          <p:nvPr/>
        </p:nvSpPr>
        <p:spPr>
          <a:xfrm>
            <a:off x="7148628" y="2793259"/>
            <a:ext cx="2105755" cy="1384995"/>
          </a:xfrm>
          <a:prstGeom prst="rect">
            <a:avLst/>
          </a:prstGeom>
          <a:noFill/>
        </p:spPr>
        <p:txBody>
          <a:bodyPr wrap="square" rtlCol="0">
            <a:spAutoFit/>
          </a:bodyPr>
          <a:lstStyle/>
          <a:p>
            <a:pPr marL="285750" indent="-285750">
              <a:buFont typeface="Arial" panose="020B0604020202020204" pitchFamily="34" charset="0"/>
              <a:buChar char="•"/>
            </a:pPr>
            <a:r>
              <a:rPr lang="en-ZA" sz="1200" dirty="0"/>
              <a:t>Telematics</a:t>
            </a:r>
          </a:p>
          <a:p>
            <a:pPr marL="285750" indent="-285750">
              <a:buFont typeface="Arial" panose="020B0604020202020204" pitchFamily="34" charset="0"/>
              <a:buChar char="•"/>
            </a:pPr>
            <a:r>
              <a:rPr lang="en-ZA" sz="1200" dirty="0"/>
              <a:t>Interactions</a:t>
            </a:r>
          </a:p>
          <a:p>
            <a:pPr marL="285750" indent="-285750">
              <a:buFont typeface="Arial" panose="020B0604020202020204" pitchFamily="34" charset="0"/>
              <a:buChar char="•"/>
            </a:pPr>
            <a:r>
              <a:rPr lang="en-ZA" sz="1200" dirty="0"/>
              <a:t>Social media</a:t>
            </a:r>
          </a:p>
          <a:p>
            <a:pPr marL="285750" indent="-285750">
              <a:buFont typeface="Arial" panose="020B0604020202020204" pitchFamily="34" charset="0"/>
              <a:buChar char="•"/>
            </a:pPr>
            <a:r>
              <a:rPr lang="en-ZA" sz="1200" dirty="0"/>
              <a:t>Spending patterns</a:t>
            </a:r>
          </a:p>
          <a:p>
            <a:pPr marL="285750" indent="-285750">
              <a:buFont typeface="Arial" panose="020B0604020202020204" pitchFamily="34" charset="0"/>
              <a:buChar char="•"/>
            </a:pPr>
            <a:r>
              <a:rPr lang="en-ZA" sz="1200" dirty="0"/>
              <a:t>Upsell</a:t>
            </a:r>
          </a:p>
          <a:p>
            <a:pPr marL="285750" indent="-285750">
              <a:buFont typeface="Arial" panose="020B0604020202020204" pitchFamily="34" charset="0"/>
              <a:buChar char="•"/>
            </a:pPr>
            <a:r>
              <a:rPr lang="en-ZA" sz="1200" dirty="0"/>
              <a:t>Recommendation Engines</a:t>
            </a:r>
          </a:p>
        </p:txBody>
      </p:sp>
      <p:sp>
        <p:nvSpPr>
          <p:cNvPr id="18" name="TextBox 17">
            <a:extLst>
              <a:ext uri="{FF2B5EF4-FFF2-40B4-BE49-F238E27FC236}">
                <a16:creationId xmlns:a16="http://schemas.microsoft.com/office/drawing/2014/main" id="{076A999C-97EA-4BFF-A9A1-97357E2A0059}"/>
              </a:ext>
            </a:extLst>
          </p:cNvPr>
          <p:cNvSpPr txBox="1"/>
          <p:nvPr/>
        </p:nvSpPr>
        <p:spPr>
          <a:xfrm>
            <a:off x="5222987" y="911317"/>
            <a:ext cx="2105755" cy="1015663"/>
          </a:xfrm>
          <a:prstGeom prst="rect">
            <a:avLst/>
          </a:prstGeom>
          <a:noFill/>
        </p:spPr>
        <p:txBody>
          <a:bodyPr wrap="square" rtlCol="0">
            <a:spAutoFit/>
          </a:bodyPr>
          <a:lstStyle/>
          <a:p>
            <a:pPr marL="285750" indent="-285750">
              <a:buFont typeface="Arial" panose="020B0604020202020204" pitchFamily="34" charset="0"/>
              <a:buChar char="•"/>
            </a:pPr>
            <a:r>
              <a:rPr lang="en-ZA" sz="1200" dirty="0"/>
              <a:t>When to contact &amp; how</a:t>
            </a:r>
          </a:p>
          <a:p>
            <a:pPr marL="285750" indent="-285750">
              <a:buFont typeface="Arial" panose="020B0604020202020204" pitchFamily="34" charset="0"/>
              <a:buChar char="•"/>
            </a:pPr>
            <a:r>
              <a:rPr lang="en-ZA" sz="1200" dirty="0"/>
              <a:t>Complaints handling</a:t>
            </a:r>
          </a:p>
          <a:p>
            <a:pPr marL="285750" indent="-285750">
              <a:buFont typeface="Arial" panose="020B0604020202020204" pitchFamily="34" charset="0"/>
              <a:buChar char="•"/>
            </a:pPr>
            <a:r>
              <a:rPr lang="en-ZA" sz="1200" dirty="0"/>
              <a:t>Who to route to</a:t>
            </a:r>
          </a:p>
          <a:p>
            <a:pPr marL="285750" indent="-285750">
              <a:buFont typeface="Arial" panose="020B0604020202020204" pitchFamily="34" charset="0"/>
              <a:buChar char="•"/>
            </a:pPr>
            <a:r>
              <a:rPr lang="en-ZA" sz="1200" dirty="0"/>
              <a:t>Automatic responses</a:t>
            </a:r>
          </a:p>
          <a:p>
            <a:pPr marL="285750" indent="-285750">
              <a:buFont typeface="Arial" panose="020B0604020202020204" pitchFamily="34" charset="0"/>
              <a:buChar char="•"/>
            </a:pPr>
            <a:r>
              <a:rPr lang="en-ZA" sz="1200" dirty="0"/>
              <a:t>Chat bots</a:t>
            </a:r>
          </a:p>
        </p:txBody>
      </p:sp>
      <p:sp>
        <p:nvSpPr>
          <p:cNvPr id="19" name="TextBox 18">
            <a:extLst>
              <a:ext uri="{FF2B5EF4-FFF2-40B4-BE49-F238E27FC236}">
                <a16:creationId xmlns:a16="http://schemas.microsoft.com/office/drawing/2014/main" id="{597B503B-9907-4B3B-936F-7FA98CD33B42}"/>
              </a:ext>
            </a:extLst>
          </p:cNvPr>
          <p:cNvSpPr txBox="1"/>
          <p:nvPr/>
        </p:nvSpPr>
        <p:spPr>
          <a:xfrm>
            <a:off x="107504" y="1148276"/>
            <a:ext cx="2105755" cy="584775"/>
          </a:xfrm>
          <a:prstGeom prst="rect">
            <a:avLst/>
          </a:prstGeom>
          <a:noFill/>
        </p:spPr>
        <p:txBody>
          <a:bodyPr wrap="square" rtlCol="0">
            <a:spAutoFit/>
          </a:bodyPr>
          <a:lstStyle/>
          <a:p>
            <a:pPr algn="ctr"/>
            <a:r>
              <a:rPr lang="en-ZA" sz="1600" dirty="0">
                <a:solidFill>
                  <a:srgbClr val="C00000"/>
                </a:solidFill>
              </a:rPr>
              <a:t>Increasing Complexity</a:t>
            </a:r>
          </a:p>
        </p:txBody>
      </p:sp>
      <p:sp>
        <p:nvSpPr>
          <p:cNvPr id="20" name="TextBox 19">
            <a:extLst>
              <a:ext uri="{FF2B5EF4-FFF2-40B4-BE49-F238E27FC236}">
                <a16:creationId xmlns:a16="http://schemas.microsoft.com/office/drawing/2014/main" id="{6014F5D8-166B-4249-B9CC-58DCAF4478B1}"/>
              </a:ext>
            </a:extLst>
          </p:cNvPr>
          <p:cNvSpPr txBox="1"/>
          <p:nvPr/>
        </p:nvSpPr>
        <p:spPr>
          <a:xfrm>
            <a:off x="6901587" y="4853896"/>
            <a:ext cx="2105755" cy="584775"/>
          </a:xfrm>
          <a:prstGeom prst="rect">
            <a:avLst/>
          </a:prstGeom>
          <a:noFill/>
        </p:spPr>
        <p:txBody>
          <a:bodyPr wrap="square" rtlCol="0">
            <a:spAutoFit/>
          </a:bodyPr>
          <a:lstStyle/>
          <a:p>
            <a:pPr algn="ctr"/>
            <a:r>
              <a:rPr lang="en-ZA" sz="1600" dirty="0">
                <a:solidFill>
                  <a:srgbClr val="C00000"/>
                </a:solidFill>
              </a:rPr>
              <a:t>Feedback into earlier processes</a:t>
            </a:r>
          </a:p>
        </p:txBody>
      </p:sp>
    </p:spTree>
    <p:extLst>
      <p:ext uri="{BB962C8B-B14F-4D97-AF65-F5344CB8AC3E}">
        <p14:creationId xmlns:p14="http://schemas.microsoft.com/office/powerpoint/2010/main" val="745907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graphicEl>
                                              <a:dgm id="{0C7F2ABC-8455-4BCC-838C-3658C73A942D}"/>
                                            </p:graphic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graphicEl>
                                              <a:dgm id="{19145D55-3FBF-4D92-87CF-C3E2D10C3912}"/>
                                            </p:graphic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graphicEl>
                                              <a:dgm id="{2E8A3B7D-79BE-4520-9153-1C46609284A6}"/>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graphicEl>
                                              <a:dgm id="{B05ED262-E62B-43F6-90CB-9E9042B7DB57}"/>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graphicEl>
                                              <a:dgm id="{84350CED-11CD-453C-86B6-E7C0333A1030}"/>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graphicEl>
                                              <a:dgm id="{8D816EB9-987F-43E2-8BA2-A42525248523}"/>
                                            </p:graphic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
                                            <p:graphicEl>
                                              <a:dgm id="{DCC6B958-70B0-4516-B5B7-C6A7961556DB}"/>
                                            </p:graphic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
                                            <p:graphicEl>
                                              <a:dgm id="{6A4A7B96-B51B-43B9-924E-2EAB31D4A379}"/>
                                            </p:graphic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graphicEl>
                                              <a:dgm id="{AFD97AEC-BED2-4F12-8090-DF7005846AF6}"/>
                                            </p:graphic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graphicEl>
                                              <a:dgm id="{580BFD8B-B05F-4902-B9C2-A8D2A420384F}"/>
                                            </p:graphicEl>
                                          </p:spTgt>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3">
                                            <p:graphicEl>
                                              <a:dgm id="{5C47650B-F709-4DD4-BE1D-E1199CAC4592}"/>
                                            </p:graphic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3">
                                            <p:graphicEl>
                                              <a:dgm id="{DB60FB12-8013-4536-953B-BD226069E754}"/>
                                            </p:graphic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5"/>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grpId="0" nodeType="clickEffect">
                                  <p:stCondLst>
                                    <p:cond delay="0"/>
                                  </p:stCondLst>
                                  <p:childTnLst>
                                    <p:set>
                                      <p:cBhvr>
                                        <p:cTn id="52" dur="1" fill="hold">
                                          <p:stCondLst>
                                            <p:cond delay="0"/>
                                          </p:stCondLst>
                                        </p:cTn>
                                        <p:tgtEl>
                                          <p:spTgt spid="3">
                                            <p:graphicEl>
                                              <a:dgm id="{B48D7D98-2BDA-4A4E-808B-37E985C8A430}"/>
                                            </p:graphicEl>
                                          </p:spTgt>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3">
                                            <p:graphicEl>
                                              <a:dgm id="{36B18AC2-1D06-44E7-AC2B-617B670ADEE5}"/>
                                            </p:graphicEl>
                                          </p:spTgt>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3">
                                            <p:graphicEl>
                                              <a:dgm id="{B844B520-9613-4BDB-90A0-44D09F4E11F3}"/>
                                            </p:graphicEl>
                                          </p:spTgt>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
                                            <p:graphicEl>
                                              <a:dgm id="{340E13DF-D316-4D25-9E89-193772C220F6}"/>
                                            </p:graphicEl>
                                          </p:spTgt>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3">
                                            <p:graphicEl>
                                              <a:dgm id="{A57A4B8F-2C27-409A-8267-274151B24B4D}"/>
                                            </p:graphicEl>
                                          </p:spTgt>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
                                            <p:graphicEl>
                                              <a:dgm id="{2C07A905-A8A6-402C-818C-32A8580F64A1}"/>
                                            </p:graphicEl>
                                          </p:spTgt>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18"/>
                                        </p:tgtEl>
                                        <p:attrNameLst>
                                          <p:attrName>style.visibility</p:attrName>
                                        </p:attrNameLst>
                                      </p:cBhvr>
                                      <p:to>
                                        <p:strVal val="visible"/>
                                      </p:to>
                                    </p:set>
                                  </p:childTnLst>
                                </p:cTn>
                              </p:par>
                            </p:childTnLst>
                          </p:cTn>
                        </p:par>
                      </p:childTnLst>
                    </p:cTn>
                  </p:par>
                  <p:par>
                    <p:cTn id="69" fill="hold">
                      <p:stCondLst>
                        <p:cond delay="indefinite"/>
                      </p:stCondLst>
                      <p:childTnLst>
                        <p:par>
                          <p:cTn id="70" fill="hold">
                            <p:stCondLst>
                              <p:cond delay="0"/>
                            </p:stCondLst>
                            <p:childTnLst>
                              <p:par>
                                <p:cTn id="71" presetID="1" presetClass="entr" presetSubtype="0" fill="hold" grpId="0" nodeType="clickEffect">
                                  <p:stCondLst>
                                    <p:cond delay="0"/>
                                  </p:stCondLst>
                                  <p:childTnLst>
                                    <p:set>
                                      <p:cBhvr>
                                        <p:cTn id="72" dur="1" fill="hold">
                                          <p:stCondLst>
                                            <p:cond delay="0"/>
                                          </p:stCondLst>
                                        </p:cTn>
                                        <p:tgtEl>
                                          <p:spTgt spid="3">
                                            <p:graphicEl>
                                              <a:dgm id="{863D37B2-F908-4510-8D0E-C199F15FA8F1}"/>
                                            </p:graphicEl>
                                          </p:spTgt>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17"/>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
                                            <p:graphicEl>
                                              <a:dgm id="{1670FAD8-72B1-4356-9D41-5613754332E9}"/>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 grpId="0" uiExpand="1">
        <p:bldSub>
          <a:bldDgm bld="one"/>
        </p:bldSub>
      </p:bldGraphic>
      <p:bldP spid="5" grpId="0"/>
      <p:bldP spid="13" grpId="0"/>
      <p:bldP spid="14" grpId="0"/>
      <p:bldP spid="15" grpId="0"/>
      <p:bldP spid="16" grpId="0"/>
      <p:bldP spid="17" grpId="0"/>
      <p:bldP spid="18" grpId="0"/>
      <p:bldP spid="19" grpId="0"/>
      <p:bldP spid="2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86375" y="0"/>
            <a:ext cx="3857625" cy="5733256"/>
          </a:xfrm>
          <a:prstGeom prst="rect">
            <a:avLst/>
          </a:prstGeom>
        </p:spPr>
      </p:pic>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Alternative datasets to enhance performance</a:t>
            </a:r>
          </a:p>
        </p:txBody>
      </p:sp>
      <p:graphicFrame>
        <p:nvGraphicFramePr>
          <p:cNvPr id="5" name="Diagram 4">
            <a:extLst>
              <a:ext uri="{FF2B5EF4-FFF2-40B4-BE49-F238E27FC236}">
                <a16:creationId xmlns:a16="http://schemas.microsoft.com/office/drawing/2014/main" id="{8D96CA10-88C6-45BC-A531-EFC19A53BAB1}"/>
              </a:ext>
            </a:extLst>
          </p:cNvPr>
          <p:cNvGraphicFramePr/>
          <p:nvPr>
            <p:extLst>
              <p:ext uri="{D42A27DB-BD31-4B8C-83A1-F6EECF244321}">
                <p14:modId xmlns:p14="http://schemas.microsoft.com/office/powerpoint/2010/main" val="2483297221"/>
              </p:ext>
            </p:extLst>
          </p:nvPr>
        </p:nvGraphicFramePr>
        <p:xfrm>
          <a:off x="0" y="1625429"/>
          <a:ext cx="9144000" cy="78296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6" name="Rectangle 5">
            <a:extLst>
              <a:ext uri="{FF2B5EF4-FFF2-40B4-BE49-F238E27FC236}">
                <a16:creationId xmlns:a16="http://schemas.microsoft.com/office/drawing/2014/main" id="{27C2F9E1-9C44-4C31-B83E-1E3AD244A515}"/>
              </a:ext>
            </a:extLst>
          </p:cNvPr>
          <p:cNvSpPr/>
          <p:nvPr/>
        </p:nvSpPr>
        <p:spPr>
          <a:xfrm>
            <a:off x="611560" y="1137487"/>
            <a:ext cx="3174267" cy="338554"/>
          </a:xfrm>
          <a:prstGeom prst="rect">
            <a:avLst/>
          </a:prstGeom>
        </p:spPr>
        <p:txBody>
          <a:bodyPr wrap="none">
            <a:spAutoFit/>
          </a:bodyPr>
          <a:lstStyle/>
          <a:p>
            <a:r>
              <a:rPr lang="en-US" sz="1600" dirty="0"/>
              <a:t>Three levels of alternative data: -</a:t>
            </a:r>
          </a:p>
        </p:txBody>
      </p:sp>
      <p:sp>
        <p:nvSpPr>
          <p:cNvPr id="3" name="Rectangle 2">
            <a:extLst>
              <a:ext uri="{FF2B5EF4-FFF2-40B4-BE49-F238E27FC236}">
                <a16:creationId xmlns:a16="http://schemas.microsoft.com/office/drawing/2014/main" id="{B7D046DE-211D-41E9-8AC8-946DDECE5300}"/>
              </a:ext>
            </a:extLst>
          </p:cNvPr>
          <p:cNvSpPr/>
          <p:nvPr/>
        </p:nvSpPr>
        <p:spPr>
          <a:xfrm>
            <a:off x="226262" y="2581185"/>
            <a:ext cx="2416926" cy="1323439"/>
          </a:xfrm>
          <a:prstGeom prst="rect">
            <a:avLst/>
          </a:prstGeom>
        </p:spPr>
        <p:txBody>
          <a:bodyPr wrap="square">
            <a:spAutoFit/>
          </a:bodyPr>
          <a:lstStyle/>
          <a:p>
            <a:pPr marL="0" lvl="1" algn="r"/>
            <a:r>
              <a:rPr lang="en-ZA" sz="1600" dirty="0"/>
              <a:t>Every one using it and no competitive advantage. Have to keep using it.</a:t>
            </a:r>
          </a:p>
          <a:p>
            <a:pPr marL="0" lvl="1" algn="r"/>
            <a:r>
              <a:rPr lang="en-ZA" sz="1600" dirty="0"/>
              <a:t>Think Credit Score.</a:t>
            </a:r>
          </a:p>
        </p:txBody>
      </p:sp>
      <p:sp>
        <p:nvSpPr>
          <p:cNvPr id="8" name="Rectangle 7">
            <a:extLst>
              <a:ext uri="{FF2B5EF4-FFF2-40B4-BE49-F238E27FC236}">
                <a16:creationId xmlns:a16="http://schemas.microsoft.com/office/drawing/2014/main" id="{19EDB9B7-141C-4E1D-B6B7-34090529C23B}"/>
              </a:ext>
            </a:extLst>
          </p:cNvPr>
          <p:cNvSpPr/>
          <p:nvPr/>
        </p:nvSpPr>
        <p:spPr>
          <a:xfrm>
            <a:off x="3311923" y="2581186"/>
            <a:ext cx="2664296" cy="1323439"/>
          </a:xfrm>
          <a:prstGeom prst="rect">
            <a:avLst/>
          </a:prstGeom>
        </p:spPr>
        <p:txBody>
          <a:bodyPr wrap="square">
            <a:spAutoFit/>
          </a:bodyPr>
          <a:lstStyle/>
          <a:p>
            <a:pPr marL="0" lvl="1" algn="ctr"/>
            <a:r>
              <a:rPr lang="en-US" sz="1600" dirty="0"/>
              <a:t>New sources that are becoming easier to access.</a:t>
            </a:r>
          </a:p>
          <a:p>
            <a:pPr marL="0" lvl="1" algn="ctr"/>
            <a:r>
              <a:rPr lang="en-US" sz="1600" dirty="0"/>
              <a:t>Not moving to them leaves you at a competitive disadvantage.</a:t>
            </a:r>
          </a:p>
        </p:txBody>
      </p:sp>
      <p:sp>
        <p:nvSpPr>
          <p:cNvPr id="9" name="Rectangle 8">
            <a:extLst>
              <a:ext uri="{FF2B5EF4-FFF2-40B4-BE49-F238E27FC236}">
                <a16:creationId xmlns:a16="http://schemas.microsoft.com/office/drawing/2014/main" id="{8E6BBE58-4259-4387-BDB8-CCE507B20786}"/>
              </a:ext>
            </a:extLst>
          </p:cNvPr>
          <p:cNvSpPr/>
          <p:nvPr/>
        </p:nvSpPr>
        <p:spPr>
          <a:xfrm>
            <a:off x="6479704" y="2581184"/>
            <a:ext cx="2664296" cy="1323439"/>
          </a:xfrm>
          <a:prstGeom prst="rect">
            <a:avLst/>
          </a:prstGeom>
        </p:spPr>
        <p:txBody>
          <a:bodyPr wrap="square">
            <a:spAutoFit/>
          </a:bodyPr>
          <a:lstStyle/>
          <a:p>
            <a:pPr marL="0" lvl="1"/>
            <a:r>
              <a:rPr lang="en-US" sz="1600" dirty="0"/>
              <a:t>Newly discovered and guarded.</a:t>
            </a:r>
          </a:p>
          <a:p>
            <a:pPr marL="0" lvl="1"/>
            <a:r>
              <a:rPr lang="en-US" sz="1600" dirty="0"/>
              <a:t>Offer large competitive advantages in short-to-medium term.</a:t>
            </a:r>
          </a:p>
        </p:txBody>
      </p:sp>
      <p:sp>
        <p:nvSpPr>
          <p:cNvPr id="7" name="Rectangle 6">
            <a:extLst>
              <a:ext uri="{FF2B5EF4-FFF2-40B4-BE49-F238E27FC236}">
                <a16:creationId xmlns:a16="http://schemas.microsoft.com/office/drawing/2014/main" id="{112B577D-FB72-465C-84C4-63D47A880707}"/>
              </a:ext>
            </a:extLst>
          </p:cNvPr>
          <p:cNvSpPr/>
          <p:nvPr/>
        </p:nvSpPr>
        <p:spPr>
          <a:xfrm>
            <a:off x="539678" y="4134934"/>
            <a:ext cx="8208786" cy="1569660"/>
          </a:xfrm>
          <a:prstGeom prst="rect">
            <a:avLst/>
          </a:prstGeom>
        </p:spPr>
        <p:txBody>
          <a:bodyPr wrap="none">
            <a:spAutoFit/>
          </a:bodyPr>
          <a:lstStyle/>
          <a:p>
            <a:pPr marL="285750" lvl="1" indent="-285750">
              <a:buFont typeface="Arial" panose="020B0604020202020204" pitchFamily="34" charset="0"/>
              <a:buChar char="•"/>
            </a:pPr>
            <a:r>
              <a:rPr lang="en-ZA" sz="1600" dirty="0"/>
              <a:t>New Technologies &amp; Satellite example..</a:t>
            </a:r>
          </a:p>
          <a:p>
            <a:pPr marL="285750" lvl="1" indent="-285750">
              <a:buFont typeface="Arial" panose="020B0604020202020204" pitchFamily="34" charset="0"/>
              <a:buChar char="•"/>
            </a:pPr>
            <a:r>
              <a:rPr lang="en-ZA" sz="1600" dirty="0"/>
              <a:t>It is how you get the edge in a competitive environment, maturity differs by industries.</a:t>
            </a:r>
          </a:p>
          <a:p>
            <a:pPr marL="285750" lvl="1" indent="-285750">
              <a:buFont typeface="Arial" panose="020B0604020202020204" pitchFamily="34" charset="0"/>
              <a:buChar char="•"/>
            </a:pPr>
            <a:r>
              <a:rPr lang="en-ZA" sz="1600" dirty="0"/>
              <a:t>Machine Learning is one way to extract value from these data sources.</a:t>
            </a:r>
          </a:p>
          <a:p>
            <a:pPr marL="285750" lvl="1" indent="-285750">
              <a:buFont typeface="Arial" panose="020B0604020202020204" pitchFamily="34" charset="0"/>
              <a:buChar char="•"/>
            </a:pPr>
            <a:r>
              <a:rPr lang="en-ZA" sz="1600" dirty="0"/>
              <a:t>Fortune favours the brave.</a:t>
            </a:r>
          </a:p>
          <a:p>
            <a:pPr marL="285750" lvl="1" indent="-285750">
              <a:buFont typeface="Arial" panose="020B0604020202020204" pitchFamily="34" charset="0"/>
              <a:buChar char="•"/>
            </a:pPr>
            <a:r>
              <a:rPr lang="en-ZA" sz="1600" dirty="0"/>
              <a:t>.. And those with money (research &amp; development budget)</a:t>
            </a:r>
          </a:p>
          <a:p>
            <a:pPr marL="285750" lvl="1" indent="-285750">
              <a:buFont typeface="Arial" panose="020B0604020202020204" pitchFamily="34" charset="0"/>
              <a:buChar char="•"/>
            </a:pPr>
            <a:r>
              <a:rPr lang="en-ZA" sz="1600" dirty="0"/>
              <a:t>Start today, think broad and try everything!</a:t>
            </a:r>
          </a:p>
        </p:txBody>
      </p:sp>
    </p:spTree>
    <p:extLst>
      <p:ext uri="{BB962C8B-B14F-4D97-AF65-F5344CB8AC3E}">
        <p14:creationId xmlns:p14="http://schemas.microsoft.com/office/powerpoint/2010/main" val="1414957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graphicEl>
                                              <a:dgm id="{E67BA9EA-F29D-40EE-A328-F49F72CA0551}"/>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graphicEl>
                                              <a:dgm id="{945C9FF5-F5AC-4034-8147-34A7C0750124}"/>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graphicEl>
                                              <a:dgm id="{FBF2E8D8-B6BD-4D9E-ADF5-0AC4C02C614D}"/>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7">
                                            <p:txEl>
                                              <p:pRg st="4" end="4"/>
                                            </p:txEl>
                                          </p:spTgt>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uiExpand="1">
        <p:bldSub>
          <a:bldDgm bld="one"/>
        </p:bldSub>
      </p:bldGraphic>
      <p:bldP spid="6" grpId="0"/>
      <p:bldP spid="3" grpId="0"/>
      <p:bldP spid="8" grpId="0"/>
      <p:bldP spid="9" grpId="0"/>
      <p:bldP spid="7"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86375" y="0"/>
            <a:ext cx="3857625" cy="5733256"/>
          </a:xfrm>
          <a:prstGeom prst="rect">
            <a:avLst/>
          </a:prstGeom>
        </p:spPr>
      </p:pic>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Alternative datasets to enhance performance</a:t>
            </a:r>
          </a:p>
        </p:txBody>
      </p:sp>
      <p:graphicFrame>
        <p:nvGraphicFramePr>
          <p:cNvPr id="11" name="Diagram 10">
            <a:extLst>
              <a:ext uri="{FF2B5EF4-FFF2-40B4-BE49-F238E27FC236}">
                <a16:creationId xmlns:a16="http://schemas.microsoft.com/office/drawing/2014/main" id="{B20FA905-0B4B-4ED3-A720-BB1B4944F9C3}"/>
              </a:ext>
            </a:extLst>
          </p:cNvPr>
          <p:cNvGraphicFramePr/>
          <p:nvPr>
            <p:extLst>
              <p:ext uri="{D42A27DB-BD31-4B8C-83A1-F6EECF244321}">
                <p14:modId xmlns:p14="http://schemas.microsoft.com/office/powerpoint/2010/main" val="3090276715"/>
              </p:ext>
            </p:extLst>
          </p:nvPr>
        </p:nvGraphicFramePr>
        <p:xfrm>
          <a:off x="0" y="-519832"/>
          <a:ext cx="9144000" cy="677292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
        <p:nvSpPr>
          <p:cNvPr id="13" name="TextBox 12">
            <a:extLst>
              <a:ext uri="{FF2B5EF4-FFF2-40B4-BE49-F238E27FC236}">
                <a16:creationId xmlns:a16="http://schemas.microsoft.com/office/drawing/2014/main" id="{F3867091-A580-4497-A23B-04D9D226BE29}"/>
              </a:ext>
            </a:extLst>
          </p:cNvPr>
          <p:cNvSpPr txBox="1"/>
          <p:nvPr/>
        </p:nvSpPr>
        <p:spPr>
          <a:xfrm>
            <a:off x="251520" y="1160339"/>
            <a:ext cx="7416824" cy="461665"/>
          </a:xfrm>
          <a:prstGeom prst="rect">
            <a:avLst/>
          </a:prstGeom>
          <a:noFill/>
        </p:spPr>
        <p:txBody>
          <a:bodyPr wrap="square" rtlCol="0">
            <a:spAutoFit/>
          </a:bodyPr>
          <a:lstStyle/>
          <a:p>
            <a:r>
              <a:rPr lang="en-ZA" dirty="0"/>
              <a:t>Base: What is everyone using now, i.e. Diffused?</a:t>
            </a:r>
          </a:p>
        </p:txBody>
      </p:sp>
      <p:sp>
        <p:nvSpPr>
          <p:cNvPr id="14" name="TextBox 13">
            <a:extLst>
              <a:ext uri="{FF2B5EF4-FFF2-40B4-BE49-F238E27FC236}">
                <a16:creationId xmlns:a16="http://schemas.microsoft.com/office/drawing/2014/main" id="{0E78195F-6D73-4A99-95C6-E3CF11167FC0}"/>
              </a:ext>
            </a:extLst>
          </p:cNvPr>
          <p:cNvSpPr txBox="1"/>
          <p:nvPr/>
        </p:nvSpPr>
        <p:spPr>
          <a:xfrm>
            <a:off x="107504" y="2243856"/>
            <a:ext cx="2016224" cy="461665"/>
          </a:xfrm>
          <a:prstGeom prst="rect">
            <a:avLst/>
          </a:prstGeom>
          <a:noFill/>
        </p:spPr>
        <p:txBody>
          <a:bodyPr wrap="square" rtlCol="0">
            <a:spAutoFit/>
          </a:bodyPr>
          <a:lstStyle/>
          <a:p>
            <a:r>
              <a:rPr lang="en-ZA" dirty="0">
                <a:solidFill>
                  <a:schemeClr val="accent3"/>
                </a:solidFill>
              </a:rPr>
              <a:t>Diffusing</a:t>
            </a:r>
          </a:p>
        </p:txBody>
      </p:sp>
      <p:sp>
        <p:nvSpPr>
          <p:cNvPr id="15" name="TextBox 14">
            <a:extLst>
              <a:ext uri="{FF2B5EF4-FFF2-40B4-BE49-F238E27FC236}">
                <a16:creationId xmlns:a16="http://schemas.microsoft.com/office/drawing/2014/main" id="{412B1C68-68B2-49F7-908A-21053663D3AA}"/>
              </a:ext>
            </a:extLst>
          </p:cNvPr>
          <p:cNvSpPr txBox="1"/>
          <p:nvPr/>
        </p:nvSpPr>
        <p:spPr>
          <a:xfrm>
            <a:off x="7849492" y="2145452"/>
            <a:ext cx="2016224" cy="461665"/>
          </a:xfrm>
          <a:prstGeom prst="rect">
            <a:avLst/>
          </a:prstGeom>
          <a:noFill/>
        </p:spPr>
        <p:txBody>
          <a:bodyPr wrap="square" rtlCol="0">
            <a:spAutoFit/>
          </a:bodyPr>
          <a:lstStyle/>
          <a:p>
            <a:r>
              <a:rPr lang="en-ZA" dirty="0">
                <a:solidFill>
                  <a:schemeClr val="accent1"/>
                </a:solidFill>
              </a:rPr>
              <a:t>Nascent</a:t>
            </a:r>
          </a:p>
        </p:txBody>
      </p:sp>
      <p:sp>
        <p:nvSpPr>
          <p:cNvPr id="12" name="TextBox 11">
            <a:extLst>
              <a:ext uri="{FF2B5EF4-FFF2-40B4-BE49-F238E27FC236}">
                <a16:creationId xmlns:a16="http://schemas.microsoft.com/office/drawing/2014/main" id="{C07BC81E-C636-4848-9714-417AFAAD9A5D}"/>
              </a:ext>
            </a:extLst>
          </p:cNvPr>
          <p:cNvSpPr txBox="1"/>
          <p:nvPr/>
        </p:nvSpPr>
        <p:spPr>
          <a:xfrm>
            <a:off x="9672" y="4089101"/>
            <a:ext cx="1401440" cy="1477328"/>
          </a:xfrm>
          <a:prstGeom prst="rect">
            <a:avLst/>
          </a:prstGeom>
          <a:noFill/>
        </p:spPr>
        <p:txBody>
          <a:bodyPr wrap="square" rtlCol="0">
            <a:spAutoFit/>
          </a:bodyPr>
          <a:lstStyle/>
          <a:p>
            <a:r>
              <a:rPr lang="en-ZA" sz="1400" dirty="0"/>
              <a:t>What can I buy (globally)?</a:t>
            </a:r>
          </a:p>
          <a:p>
            <a:pPr marL="285750" indent="-285750">
              <a:buFontTx/>
              <a:buChar char="-"/>
            </a:pPr>
            <a:r>
              <a:rPr lang="en-ZA" sz="1200" dirty="0"/>
              <a:t>Geospatial</a:t>
            </a:r>
            <a:endParaRPr lang="en-ZA" sz="1400" dirty="0"/>
          </a:p>
          <a:p>
            <a:pPr marL="285750" indent="-285750">
              <a:buFontTx/>
              <a:buChar char="-"/>
            </a:pPr>
            <a:r>
              <a:rPr lang="en-ZA" sz="1200" dirty="0"/>
              <a:t>Aerial/Satellite/LIDAR</a:t>
            </a:r>
          </a:p>
          <a:p>
            <a:pPr marL="285750" indent="-285750">
              <a:buFontTx/>
              <a:buChar char="-"/>
            </a:pPr>
            <a:r>
              <a:rPr lang="en-ZA" sz="1200" dirty="0"/>
              <a:t>Credit union</a:t>
            </a:r>
          </a:p>
          <a:p>
            <a:pPr marL="285750" indent="-285750">
              <a:buFontTx/>
              <a:buChar char="-"/>
            </a:pPr>
            <a:r>
              <a:rPr lang="en-ZA" sz="1200" dirty="0"/>
              <a:t>…</a:t>
            </a:r>
            <a:endParaRPr lang="en-ZA" sz="1400" dirty="0"/>
          </a:p>
        </p:txBody>
      </p:sp>
      <p:sp>
        <p:nvSpPr>
          <p:cNvPr id="17" name="TextBox 16">
            <a:extLst>
              <a:ext uri="{FF2B5EF4-FFF2-40B4-BE49-F238E27FC236}">
                <a16:creationId xmlns:a16="http://schemas.microsoft.com/office/drawing/2014/main" id="{F9B3453B-3450-48A9-A68D-BE237B5B1C27}"/>
              </a:ext>
            </a:extLst>
          </p:cNvPr>
          <p:cNvSpPr txBox="1"/>
          <p:nvPr/>
        </p:nvSpPr>
        <p:spPr>
          <a:xfrm>
            <a:off x="1311380" y="3870404"/>
            <a:ext cx="1401440" cy="1661993"/>
          </a:xfrm>
          <a:prstGeom prst="rect">
            <a:avLst/>
          </a:prstGeom>
          <a:noFill/>
        </p:spPr>
        <p:txBody>
          <a:bodyPr wrap="square" rtlCol="0">
            <a:spAutoFit/>
          </a:bodyPr>
          <a:lstStyle/>
          <a:p>
            <a:r>
              <a:rPr lang="en-ZA" sz="1400" dirty="0"/>
              <a:t>What can I get from public sources?</a:t>
            </a:r>
          </a:p>
          <a:p>
            <a:pPr marL="285750" indent="-285750">
              <a:buFontTx/>
              <a:buChar char="-"/>
            </a:pPr>
            <a:r>
              <a:rPr lang="en-ZA" sz="1200" dirty="0"/>
              <a:t>Text corpus</a:t>
            </a:r>
          </a:p>
          <a:p>
            <a:pPr marL="285750" indent="-285750">
              <a:buFontTx/>
              <a:buChar char="-"/>
            </a:pPr>
            <a:r>
              <a:rPr lang="en-ZA" sz="1200" dirty="0"/>
              <a:t>Weather</a:t>
            </a:r>
          </a:p>
          <a:p>
            <a:pPr marL="285750" indent="-285750">
              <a:buFontTx/>
              <a:buChar char="-"/>
            </a:pPr>
            <a:r>
              <a:rPr lang="en-ZA" sz="1200" dirty="0"/>
              <a:t>Crime</a:t>
            </a:r>
          </a:p>
          <a:p>
            <a:pPr marL="285750" indent="-285750">
              <a:buFontTx/>
              <a:buChar char="-"/>
            </a:pPr>
            <a:r>
              <a:rPr lang="en-ZA" sz="1200" dirty="0"/>
              <a:t>Papers</a:t>
            </a:r>
          </a:p>
          <a:p>
            <a:pPr marL="285750" indent="-285750">
              <a:buFontTx/>
              <a:buChar char="-"/>
            </a:pPr>
            <a:r>
              <a:rPr lang="en-ZA" sz="1200" dirty="0"/>
              <a:t>…</a:t>
            </a:r>
            <a:endParaRPr lang="en-ZA" sz="1400" dirty="0"/>
          </a:p>
        </p:txBody>
      </p:sp>
      <p:sp>
        <p:nvSpPr>
          <p:cNvPr id="18" name="TextBox 17">
            <a:extLst>
              <a:ext uri="{FF2B5EF4-FFF2-40B4-BE49-F238E27FC236}">
                <a16:creationId xmlns:a16="http://schemas.microsoft.com/office/drawing/2014/main" id="{17593E64-5AEB-4EAD-9099-1AEC8F99211A}"/>
              </a:ext>
            </a:extLst>
          </p:cNvPr>
          <p:cNvSpPr txBox="1"/>
          <p:nvPr/>
        </p:nvSpPr>
        <p:spPr>
          <a:xfrm>
            <a:off x="2658175" y="3495243"/>
            <a:ext cx="1401440" cy="2062103"/>
          </a:xfrm>
          <a:prstGeom prst="rect">
            <a:avLst/>
          </a:prstGeom>
          <a:noFill/>
        </p:spPr>
        <p:txBody>
          <a:bodyPr wrap="square" rtlCol="0">
            <a:spAutoFit/>
          </a:bodyPr>
          <a:lstStyle/>
          <a:p>
            <a:r>
              <a:rPr lang="en-ZA" sz="1400" dirty="0"/>
              <a:t>What can I collect from current processes?</a:t>
            </a:r>
          </a:p>
          <a:p>
            <a:pPr marL="285750" indent="-285750">
              <a:buFontTx/>
              <a:buChar char="-"/>
            </a:pPr>
            <a:r>
              <a:rPr lang="en-ZA" sz="1200" dirty="0"/>
              <a:t>Your Website</a:t>
            </a:r>
          </a:p>
          <a:p>
            <a:pPr marL="285750" indent="-285750">
              <a:buFontTx/>
              <a:buChar char="-"/>
            </a:pPr>
            <a:r>
              <a:rPr lang="en-ZA" sz="1200" dirty="0"/>
              <a:t>Your processes</a:t>
            </a:r>
          </a:p>
          <a:p>
            <a:pPr marL="285750" indent="-285750">
              <a:buFontTx/>
              <a:buChar char="-"/>
            </a:pPr>
            <a:r>
              <a:rPr lang="en-ZA" sz="1200" dirty="0"/>
              <a:t>Customer Interactions</a:t>
            </a:r>
          </a:p>
          <a:p>
            <a:pPr marL="285750" indent="-285750">
              <a:buFontTx/>
              <a:buChar char="-"/>
            </a:pPr>
            <a:r>
              <a:rPr lang="en-ZA" sz="1200" dirty="0"/>
              <a:t>…</a:t>
            </a:r>
            <a:endParaRPr lang="en-ZA" sz="1400" dirty="0"/>
          </a:p>
        </p:txBody>
      </p:sp>
      <p:sp>
        <p:nvSpPr>
          <p:cNvPr id="19" name="TextBox 18">
            <a:extLst>
              <a:ext uri="{FF2B5EF4-FFF2-40B4-BE49-F238E27FC236}">
                <a16:creationId xmlns:a16="http://schemas.microsoft.com/office/drawing/2014/main" id="{C8224CC9-1E35-4AD3-8F03-4F686A10E9BB}"/>
              </a:ext>
            </a:extLst>
          </p:cNvPr>
          <p:cNvSpPr txBox="1"/>
          <p:nvPr/>
        </p:nvSpPr>
        <p:spPr>
          <a:xfrm>
            <a:off x="3979819" y="3360531"/>
            <a:ext cx="1401440" cy="2185214"/>
          </a:xfrm>
          <a:prstGeom prst="rect">
            <a:avLst/>
          </a:prstGeom>
          <a:noFill/>
        </p:spPr>
        <p:txBody>
          <a:bodyPr wrap="square" rtlCol="0">
            <a:spAutoFit/>
          </a:bodyPr>
          <a:lstStyle/>
          <a:p>
            <a:r>
              <a:rPr lang="en-ZA" sz="1400" dirty="0"/>
              <a:t>What can I scrape</a:t>
            </a:r>
          </a:p>
          <a:p>
            <a:pPr marL="285750" indent="-285750">
              <a:buFontTx/>
              <a:buChar char="-"/>
            </a:pPr>
            <a:r>
              <a:rPr lang="en-ZA" sz="1200" dirty="0"/>
              <a:t>Other websites</a:t>
            </a:r>
          </a:p>
          <a:p>
            <a:pPr marL="285750" indent="-285750">
              <a:buFontTx/>
              <a:buChar char="-"/>
            </a:pPr>
            <a:r>
              <a:rPr lang="en-ZA" sz="1200" dirty="0"/>
              <a:t>Competitor websites</a:t>
            </a:r>
          </a:p>
          <a:p>
            <a:pPr marL="285750" indent="-285750">
              <a:buFontTx/>
              <a:buChar char="-"/>
            </a:pPr>
            <a:r>
              <a:rPr lang="en-ZA" sz="1200" dirty="0"/>
              <a:t>Social Media</a:t>
            </a:r>
          </a:p>
          <a:p>
            <a:pPr marL="285750" indent="-285750">
              <a:buFontTx/>
              <a:buChar char="-"/>
            </a:pPr>
            <a:r>
              <a:rPr lang="en-ZA" sz="1200" dirty="0"/>
              <a:t>Sales data</a:t>
            </a:r>
          </a:p>
          <a:p>
            <a:pPr marL="285750" indent="-285750">
              <a:buFontTx/>
              <a:buChar char="-"/>
            </a:pPr>
            <a:r>
              <a:rPr lang="en-ZA" sz="1200" dirty="0"/>
              <a:t>Vehicle data</a:t>
            </a:r>
          </a:p>
          <a:p>
            <a:pPr marL="285750" indent="-285750">
              <a:buFontTx/>
              <a:buChar char="-"/>
            </a:pPr>
            <a:r>
              <a:rPr lang="en-ZA" sz="1200" dirty="0"/>
              <a:t>Value add</a:t>
            </a:r>
          </a:p>
          <a:p>
            <a:pPr marL="285750" indent="-285750">
              <a:buFontTx/>
              <a:buChar char="-"/>
            </a:pPr>
            <a:r>
              <a:rPr lang="en-ZA" sz="1200" dirty="0"/>
              <a:t>…</a:t>
            </a:r>
          </a:p>
        </p:txBody>
      </p:sp>
      <p:sp>
        <p:nvSpPr>
          <p:cNvPr id="20" name="TextBox 19">
            <a:extLst>
              <a:ext uri="{FF2B5EF4-FFF2-40B4-BE49-F238E27FC236}">
                <a16:creationId xmlns:a16="http://schemas.microsoft.com/office/drawing/2014/main" id="{5CE7BC6E-8B93-4C8B-BB5C-BFE8E5046A08}"/>
              </a:ext>
            </a:extLst>
          </p:cNvPr>
          <p:cNvSpPr txBox="1"/>
          <p:nvPr/>
        </p:nvSpPr>
        <p:spPr>
          <a:xfrm>
            <a:off x="6588083" y="2979472"/>
            <a:ext cx="1462977" cy="2585323"/>
          </a:xfrm>
          <a:prstGeom prst="rect">
            <a:avLst/>
          </a:prstGeom>
          <a:noFill/>
        </p:spPr>
        <p:txBody>
          <a:bodyPr wrap="square" rtlCol="0">
            <a:spAutoFit/>
          </a:bodyPr>
          <a:lstStyle/>
          <a:p>
            <a:r>
              <a:rPr lang="en-ZA" sz="1400" dirty="0"/>
              <a:t>What data do I have that few others have</a:t>
            </a:r>
          </a:p>
          <a:p>
            <a:pPr marL="285750" indent="-285750">
              <a:buFontTx/>
              <a:buChar char="-"/>
            </a:pPr>
            <a:r>
              <a:rPr lang="en-ZA" sz="1200" dirty="0"/>
              <a:t>Other products/ areas of business</a:t>
            </a:r>
          </a:p>
          <a:p>
            <a:pPr marL="285750" indent="-285750">
              <a:buFontTx/>
              <a:buChar char="-"/>
            </a:pPr>
            <a:r>
              <a:rPr lang="en-ZA" sz="1200" dirty="0"/>
              <a:t>Partners</a:t>
            </a:r>
          </a:p>
          <a:p>
            <a:pPr marL="285750" indent="-285750">
              <a:buFontTx/>
              <a:buChar char="-"/>
            </a:pPr>
            <a:r>
              <a:rPr lang="en-ZA" sz="1200" dirty="0"/>
              <a:t>Transactional data</a:t>
            </a:r>
          </a:p>
          <a:p>
            <a:pPr marL="285750" indent="-285750">
              <a:buFontTx/>
              <a:buChar char="-"/>
            </a:pPr>
            <a:r>
              <a:rPr lang="en-ZA" sz="1200" dirty="0"/>
              <a:t>Medical/Investments history</a:t>
            </a:r>
          </a:p>
          <a:p>
            <a:pPr marL="285750" indent="-285750">
              <a:buFontTx/>
              <a:buChar char="-"/>
            </a:pPr>
            <a:r>
              <a:rPr lang="en-ZA" sz="1200" dirty="0"/>
              <a:t>…</a:t>
            </a:r>
            <a:endParaRPr lang="en-ZA" sz="1400" dirty="0"/>
          </a:p>
        </p:txBody>
      </p:sp>
      <p:sp>
        <p:nvSpPr>
          <p:cNvPr id="21" name="TextBox 20">
            <a:extLst>
              <a:ext uri="{FF2B5EF4-FFF2-40B4-BE49-F238E27FC236}">
                <a16:creationId xmlns:a16="http://schemas.microsoft.com/office/drawing/2014/main" id="{927F6044-B7EC-4046-BE4C-5A6F8D5B5933}"/>
              </a:ext>
            </a:extLst>
          </p:cNvPr>
          <p:cNvSpPr txBox="1"/>
          <p:nvPr/>
        </p:nvSpPr>
        <p:spPr>
          <a:xfrm>
            <a:off x="5255250" y="3304776"/>
            <a:ext cx="1401440" cy="2246769"/>
          </a:xfrm>
          <a:prstGeom prst="rect">
            <a:avLst/>
          </a:prstGeom>
          <a:noFill/>
        </p:spPr>
        <p:txBody>
          <a:bodyPr wrap="square" rtlCol="0">
            <a:spAutoFit/>
          </a:bodyPr>
          <a:lstStyle/>
          <a:p>
            <a:r>
              <a:rPr lang="en-ZA" sz="1400" dirty="0"/>
              <a:t>What data would customers willingly give</a:t>
            </a:r>
          </a:p>
          <a:p>
            <a:pPr marL="285750" indent="-285750">
              <a:buFontTx/>
              <a:buChar char="-"/>
            </a:pPr>
            <a:r>
              <a:rPr lang="en-ZA" sz="1200" dirty="0"/>
              <a:t>Loyalty cards</a:t>
            </a:r>
          </a:p>
          <a:p>
            <a:pPr marL="285750" indent="-285750">
              <a:buFontTx/>
              <a:buChar char="-"/>
            </a:pPr>
            <a:r>
              <a:rPr lang="en-ZA" sz="1200" dirty="0"/>
              <a:t>Competitions</a:t>
            </a:r>
          </a:p>
          <a:p>
            <a:pPr marL="285750" indent="-285750">
              <a:buFontTx/>
              <a:buChar char="-"/>
            </a:pPr>
            <a:r>
              <a:rPr lang="en-ZA" sz="1200" dirty="0"/>
              <a:t>Surveys</a:t>
            </a:r>
          </a:p>
          <a:p>
            <a:pPr marL="285750" indent="-285750">
              <a:buFontTx/>
              <a:buChar char="-"/>
            </a:pPr>
            <a:r>
              <a:rPr lang="en-ZA" sz="1200" dirty="0"/>
              <a:t>Devices</a:t>
            </a:r>
          </a:p>
          <a:p>
            <a:pPr marL="285750" indent="-285750">
              <a:buFontTx/>
              <a:buChar char="-"/>
            </a:pPr>
            <a:r>
              <a:rPr lang="en-ZA" sz="1200" dirty="0"/>
              <a:t>Competitor data</a:t>
            </a:r>
          </a:p>
          <a:p>
            <a:pPr marL="285750" indent="-285750">
              <a:buFontTx/>
              <a:buChar char="-"/>
            </a:pPr>
            <a:r>
              <a:rPr lang="en-ZA" sz="1200" dirty="0"/>
              <a:t>…</a:t>
            </a:r>
            <a:endParaRPr lang="en-ZA" sz="1400" dirty="0"/>
          </a:p>
        </p:txBody>
      </p:sp>
      <p:sp>
        <p:nvSpPr>
          <p:cNvPr id="22" name="TextBox 21">
            <a:extLst>
              <a:ext uri="{FF2B5EF4-FFF2-40B4-BE49-F238E27FC236}">
                <a16:creationId xmlns:a16="http://schemas.microsoft.com/office/drawing/2014/main" id="{B1D47707-F7D6-48C8-95DC-B46809928706}"/>
              </a:ext>
            </a:extLst>
          </p:cNvPr>
          <p:cNvSpPr txBox="1"/>
          <p:nvPr/>
        </p:nvSpPr>
        <p:spPr>
          <a:xfrm>
            <a:off x="7880143" y="2910468"/>
            <a:ext cx="1364815" cy="2646878"/>
          </a:xfrm>
          <a:prstGeom prst="rect">
            <a:avLst/>
          </a:prstGeom>
          <a:noFill/>
        </p:spPr>
        <p:txBody>
          <a:bodyPr wrap="square" rtlCol="0">
            <a:spAutoFit/>
          </a:bodyPr>
          <a:lstStyle/>
          <a:p>
            <a:r>
              <a:rPr lang="en-ZA" sz="1400" dirty="0"/>
              <a:t>What data could current &amp; new technologies give me</a:t>
            </a:r>
          </a:p>
          <a:p>
            <a:pPr marL="285750" indent="-285750">
              <a:buFontTx/>
              <a:buChar char="-"/>
            </a:pPr>
            <a:r>
              <a:rPr lang="en-ZA" sz="1200" dirty="0"/>
              <a:t>IoT devices</a:t>
            </a:r>
          </a:p>
          <a:p>
            <a:pPr marL="285750" indent="-285750">
              <a:buFontTx/>
              <a:buChar char="-"/>
            </a:pPr>
            <a:r>
              <a:rPr lang="en-ZA" sz="1200" dirty="0"/>
              <a:t>Blockchain</a:t>
            </a:r>
          </a:p>
          <a:p>
            <a:pPr marL="285750" indent="-285750">
              <a:buFontTx/>
              <a:buChar char="-"/>
            </a:pPr>
            <a:r>
              <a:rPr lang="en-ZA" sz="1200" dirty="0"/>
              <a:t>Drones</a:t>
            </a:r>
          </a:p>
          <a:p>
            <a:pPr marL="285750" indent="-285750">
              <a:buFontTx/>
              <a:buChar char="-"/>
            </a:pPr>
            <a:r>
              <a:rPr lang="en-ZA" sz="1200" dirty="0"/>
              <a:t>5G</a:t>
            </a:r>
          </a:p>
          <a:p>
            <a:pPr marL="285750" indent="-285750">
              <a:buFontTx/>
              <a:buChar char="-"/>
            </a:pPr>
            <a:r>
              <a:rPr lang="en-ZA" sz="1200" dirty="0"/>
              <a:t>Phone sensors</a:t>
            </a:r>
          </a:p>
          <a:p>
            <a:pPr marL="285750" indent="-285750">
              <a:buFontTx/>
              <a:buChar char="-"/>
            </a:pPr>
            <a:r>
              <a:rPr lang="en-ZA" sz="1200" dirty="0"/>
              <a:t>Wearables</a:t>
            </a:r>
          </a:p>
          <a:p>
            <a:pPr marL="285750" indent="-285750">
              <a:buFontTx/>
              <a:buChar char="-"/>
            </a:pPr>
            <a:r>
              <a:rPr lang="en-ZA" sz="1200" dirty="0"/>
              <a:t>…</a:t>
            </a:r>
            <a:endParaRPr lang="en-ZA" sz="1400" dirty="0"/>
          </a:p>
        </p:txBody>
      </p:sp>
    </p:spTree>
    <p:extLst>
      <p:ext uri="{BB962C8B-B14F-4D97-AF65-F5344CB8AC3E}">
        <p14:creationId xmlns:p14="http://schemas.microsoft.com/office/powerpoint/2010/main" val="28114340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graphicEl>
                                              <a:dgm id="{ED926AE5-151B-4728-B48E-74DB194DAE53}"/>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
                                            <p:graphicEl>
                                              <a:dgm id="{B4FCB5CC-F5FE-4272-A71C-999CBBC4B716}"/>
                                            </p:graphic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
                                            <p:graphicEl>
                                              <a:dgm id="{9C9407C9-569B-47F4-86D4-48839E29D96F}"/>
                                            </p:graphic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1">
                                            <p:graphicEl>
                                              <a:dgm id="{F8E1C062-51DE-4BB2-BC1B-39DB41219633}"/>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11">
                                            <p:graphicEl>
                                              <a:dgm id="{92A1F715-3249-4EA0-913D-1D3735B36503}"/>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
                                            <p:graphicEl>
                                              <a:dgm id="{97F715EE-488D-4742-B139-7E4F490D9C29}"/>
                                            </p:graphic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graphicEl>
                                              <a:dgm id="{85733803-9AC5-477F-8188-68B29BF83590}"/>
                                            </p:graphic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1">
                                            <p:graphicEl>
                                              <a:dgm id="{37A45ECA-3253-409F-BAD3-F48BA7D728AA}"/>
                                            </p:graphic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1">
                                            <p:graphicEl>
                                              <a:dgm id="{4BDD1B9B-7843-45DB-AFC2-CCBE7CD04785}"/>
                                            </p:graphic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1">
                                            <p:graphicEl>
                                              <a:dgm id="{D5ABA0EC-0AD2-4A5C-9C26-C4701E84FCAB}"/>
                                            </p:graphic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1">
                                            <p:graphicEl>
                                              <a:dgm id="{EE77429D-894B-4465-955E-9E5A3A525FC1}"/>
                                            </p:graphic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1">
                                            <p:graphicEl>
                                              <a:dgm id="{9ED8F127-CFC2-4489-A833-826AF2B4A6E5}"/>
                                            </p:graphicEl>
                                          </p:spTgt>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1">
                                            <p:graphicEl>
                                              <a:dgm id="{22EB3E50-6762-4A0E-9913-6C42035C5C3E}"/>
                                            </p:graphicEl>
                                          </p:spTgt>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11">
                                            <p:graphicEl>
                                              <a:dgm id="{C812AF5C-20D4-4AA8-9BFA-C3C74D10062C}"/>
                                            </p:graphicEl>
                                          </p:spTgt>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11">
                                            <p:graphicEl>
                                              <a:dgm id="{97583F12-5594-4B03-A6A6-DDA519032EEC}"/>
                                            </p:graphicEl>
                                          </p:spTgt>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21"/>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11">
                                            <p:graphicEl>
                                              <a:dgm id="{AE91F506-ABDF-4501-86C9-A7F7C690F319}"/>
                                            </p:graphicEl>
                                          </p:spTgt>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11">
                                            <p:graphicEl>
                                              <a:dgm id="{C564AEE3-3D01-4C96-B53B-57A2B4C15AAF}"/>
                                            </p:graphicEl>
                                          </p:spTgt>
                                        </p:tgtEl>
                                        <p:attrNameLst>
                                          <p:attrName>style.visibility</p:attrName>
                                        </p:attrNameLst>
                                      </p:cBhvr>
                                      <p:to>
                                        <p:strVal val="visible"/>
                                      </p:to>
                                    </p:set>
                                  </p:childTnLst>
                                </p:cTn>
                              </p:par>
                              <p:par>
                                <p:cTn id="59" presetID="1" presetClass="entr" presetSubtype="0" fill="hold" grpId="0" nodeType="withEffect">
                                  <p:stCondLst>
                                    <p:cond delay="0"/>
                                  </p:stCondLst>
                                  <p:childTnLst>
                                    <p:set>
                                      <p:cBhvr>
                                        <p:cTn id="60" dur="1" fill="hold">
                                          <p:stCondLst>
                                            <p:cond delay="0"/>
                                          </p:stCondLst>
                                        </p:cTn>
                                        <p:tgtEl>
                                          <p:spTgt spid="11">
                                            <p:graphicEl>
                                              <a:dgm id="{85FF9313-1A98-4D7E-9283-C10F36913E72}"/>
                                            </p:graphicEl>
                                          </p:spTgt>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2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11">
                                            <p:graphicEl>
                                              <a:dgm id="{C584E55B-AD56-4191-9153-E46DA605A1C6}"/>
                                            </p:graphicEl>
                                          </p:spTgt>
                                        </p:tgtEl>
                                        <p:attrNameLst>
                                          <p:attrName>style.visibility</p:attrName>
                                        </p:attrNameLst>
                                      </p:cBhvr>
                                      <p:to>
                                        <p:strVal val="visible"/>
                                      </p:to>
                                    </p:set>
                                  </p:childTnLst>
                                </p:cTn>
                              </p:par>
                              <p:par>
                                <p:cTn id="67" presetID="1" presetClass="entr" presetSubtype="0" fill="hold" grpId="0" nodeType="withEffect">
                                  <p:stCondLst>
                                    <p:cond delay="0"/>
                                  </p:stCondLst>
                                  <p:childTnLst>
                                    <p:set>
                                      <p:cBhvr>
                                        <p:cTn id="68" dur="1" fill="hold">
                                          <p:stCondLst>
                                            <p:cond delay="0"/>
                                          </p:stCondLst>
                                        </p:cTn>
                                        <p:tgtEl>
                                          <p:spTgt spid="22"/>
                                        </p:tgtEl>
                                        <p:attrNameLst>
                                          <p:attrName>style.visibility</p:attrName>
                                        </p:attrNameLst>
                                      </p:cBhvr>
                                      <p:to>
                                        <p:strVal val="visible"/>
                                      </p:to>
                                    </p:set>
                                  </p:childTnLst>
                                </p:cTn>
                              </p:par>
                              <p:par>
                                <p:cTn id="69" presetID="1" presetClass="entr" presetSubtype="0" fill="hold" grpId="0" nodeType="withEffect">
                                  <p:stCondLst>
                                    <p:cond delay="0"/>
                                  </p:stCondLst>
                                  <p:childTnLst>
                                    <p:set>
                                      <p:cBhvr>
                                        <p:cTn id="70" dur="1" fill="hold">
                                          <p:stCondLst>
                                            <p:cond delay="0"/>
                                          </p:stCondLst>
                                        </p:cTn>
                                        <p:tgtEl>
                                          <p:spTgt spid="11">
                                            <p:graphicEl>
                                              <a:dgm id="{7B3E3A59-EE0B-4F08-BB57-9624133EC66D}"/>
                                            </p:graphicEl>
                                          </p:spTgt>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grpId="0" nodeType="clickEffect">
                                  <p:stCondLst>
                                    <p:cond delay="0"/>
                                  </p:stCondLst>
                                  <p:childTnLst>
                                    <p:set>
                                      <p:cBhvr>
                                        <p:cTn id="74" dur="1" fill="hold">
                                          <p:stCondLst>
                                            <p:cond delay="0"/>
                                          </p:stCondLst>
                                        </p:cTn>
                                        <p:tgtEl>
                                          <p:spTgt spid="14"/>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11" grpId="0" uiExpand="1">
        <p:bldSub>
          <a:bldDgm bld="one"/>
        </p:bldSub>
      </p:bldGraphic>
      <p:bldP spid="14" grpId="0"/>
      <p:bldP spid="15" grpId="0"/>
      <p:bldP spid="12" grpId="0"/>
      <p:bldP spid="17" grpId="0"/>
      <p:bldP spid="18" grpId="0"/>
      <p:bldP spid="19" grpId="0"/>
      <p:bldP spid="20" grpId="0"/>
      <p:bldP spid="21" grpId="0"/>
      <p:bldP spid="2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86375" y="0"/>
            <a:ext cx="3857625" cy="5733256"/>
          </a:xfrm>
          <a:prstGeom prst="rect">
            <a:avLst/>
          </a:prstGeom>
        </p:spPr>
      </p:pic>
      <p:sp>
        <p:nvSpPr>
          <p:cNvPr id="3074" name="Rectangle 2"/>
          <p:cNvSpPr>
            <a:spLocks noGrp="1" noChangeArrowheads="1"/>
          </p:cNvSpPr>
          <p:nvPr>
            <p:ph type="title"/>
          </p:nvPr>
        </p:nvSpPr>
        <p:spPr>
          <a:xfrm>
            <a:off x="685800" y="341784"/>
            <a:ext cx="7772400" cy="782960"/>
          </a:xfrm>
        </p:spPr>
        <p:txBody>
          <a:bodyPr/>
          <a:lstStyle/>
          <a:p>
            <a:pPr algn="l" eaLnBrk="1" hangingPunct="1"/>
            <a:r>
              <a:rPr lang="en-US" sz="3200" dirty="0">
                <a:solidFill>
                  <a:schemeClr val="bg2"/>
                </a:solidFill>
              </a:rPr>
              <a:t>Practitioners Guide to Awesome Results</a:t>
            </a:r>
          </a:p>
        </p:txBody>
      </p:sp>
      <p:graphicFrame>
        <p:nvGraphicFramePr>
          <p:cNvPr id="2" name="Diagram 1">
            <a:extLst>
              <a:ext uri="{FF2B5EF4-FFF2-40B4-BE49-F238E27FC236}">
                <a16:creationId xmlns:a16="http://schemas.microsoft.com/office/drawing/2014/main" id="{D2A04E57-7392-4869-97B6-7096DA9DC66C}"/>
              </a:ext>
            </a:extLst>
          </p:cNvPr>
          <p:cNvGraphicFramePr/>
          <p:nvPr>
            <p:extLst>
              <p:ext uri="{D42A27DB-BD31-4B8C-83A1-F6EECF244321}">
                <p14:modId xmlns:p14="http://schemas.microsoft.com/office/powerpoint/2010/main" val="3288782752"/>
              </p:ext>
            </p:extLst>
          </p:nvPr>
        </p:nvGraphicFramePr>
        <p:xfrm>
          <a:off x="1800000" y="900000"/>
          <a:ext cx="7118864" cy="4680000"/>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pic>
        <p:nvPicPr>
          <p:cNvPr id="6" name="Picture 5">
            <a:extLst>
              <a:ext uri="{FF2B5EF4-FFF2-40B4-BE49-F238E27FC236}">
                <a16:creationId xmlns:a16="http://schemas.microsoft.com/office/drawing/2014/main" id="{7058C260-B008-4800-BE8C-07E05AFB0D56}"/>
              </a:ext>
            </a:extLst>
          </p:cNvPr>
          <p:cNvPicPr>
            <a:picLocks noChangeAspect="1"/>
          </p:cNvPicPr>
          <p:nvPr/>
        </p:nvPicPr>
        <p:blipFill rotWithShape="1">
          <a:blip r:embed="rId9">
            <a:extLst>
              <a:ext uri="{28A0092B-C50C-407E-A947-70E740481C1C}">
                <a14:useLocalDpi xmlns:a14="http://schemas.microsoft.com/office/drawing/2010/main" val="0"/>
              </a:ext>
            </a:extLst>
          </a:blip>
          <a:srcRect l="15235" t="11996" r="12873" b="19592"/>
          <a:stretch/>
        </p:blipFill>
        <p:spPr>
          <a:xfrm>
            <a:off x="734790" y="1105372"/>
            <a:ext cx="701501" cy="720080"/>
          </a:xfrm>
          <a:prstGeom prst="rect">
            <a:avLst/>
          </a:prstGeom>
        </p:spPr>
      </p:pic>
      <p:pic>
        <p:nvPicPr>
          <p:cNvPr id="10" name="Picture 9">
            <a:extLst>
              <a:ext uri="{FF2B5EF4-FFF2-40B4-BE49-F238E27FC236}">
                <a16:creationId xmlns:a16="http://schemas.microsoft.com/office/drawing/2014/main" id="{19C8E7A5-D0F5-4C6C-AA0F-4C7F68535867}"/>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557659" y="3423227"/>
            <a:ext cx="1055762" cy="1055762"/>
          </a:xfrm>
          <a:prstGeom prst="rect">
            <a:avLst/>
          </a:prstGeom>
        </p:spPr>
      </p:pic>
      <p:pic>
        <p:nvPicPr>
          <p:cNvPr id="1026" name="Picture 2" descr="Image result for cross validation">
            <a:extLst>
              <a:ext uri="{FF2B5EF4-FFF2-40B4-BE49-F238E27FC236}">
                <a16:creationId xmlns:a16="http://schemas.microsoft.com/office/drawing/2014/main" id="{8716139E-0C04-4321-9D01-F1D3278168FD}"/>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l="20918" r="19555"/>
          <a:stretch/>
        </p:blipFill>
        <p:spPr bwMode="auto">
          <a:xfrm>
            <a:off x="6084168" y="3415110"/>
            <a:ext cx="2664296" cy="1147899"/>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10">
            <a:extLst>
              <a:ext uri="{FF2B5EF4-FFF2-40B4-BE49-F238E27FC236}">
                <a16:creationId xmlns:a16="http://schemas.microsoft.com/office/drawing/2014/main" id="{FA55E003-7565-4790-B2F5-3E1A32F2C23D}"/>
              </a:ext>
            </a:extLst>
          </p:cNvPr>
          <p:cNvPicPr>
            <a:picLocks noChangeAspect="1"/>
          </p:cNvPicPr>
          <p:nvPr/>
        </p:nvPicPr>
        <p:blipFill rotWithShape="1">
          <a:blip r:embed="rId12"/>
          <a:srcRect b="14310"/>
          <a:stretch/>
        </p:blipFill>
        <p:spPr>
          <a:xfrm>
            <a:off x="704540" y="4796324"/>
            <a:ext cx="724038" cy="669262"/>
          </a:xfrm>
          <a:prstGeom prst="rect">
            <a:avLst/>
          </a:prstGeom>
        </p:spPr>
      </p:pic>
      <p:pic>
        <p:nvPicPr>
          <p:cNvPr id="13" name="Picture 12">
            <a:extLst>
              <a:ext uri="{FF2B5EF4-FFF2-40B4-BE49-F238E27FC236}">
                <a16:creationId xmlns:a16="http://schemas.microsoft.com/office/drawing/2014/main" id="{26AD3AB9-8427-4BD9-A655-32426DD6B6FB}"/>
              </a:ext>
            </a:extLst>
          </p:cNvPr>
          <p:cNvPicPr>
            <a:picLocks noChangeAspect="1"/>
          </p:cNvPicPr>
          <p:nvPr/>
        </p:nvPicPr>
        <p:blipFill rotWithShape="1">
          <a:blip r:embed="rId13">
            <a:extLst>
              <a:ext uri="{28A0092B-C50C-407E-A947-70E740481C1C}">
                <a14:useLocalDpi xmlns:a14="http://schemas.microsoft.com/office/drawing/2010/main" val="0"/>
              </a:ext>
            </a:extLst>
          </a:blip>
          <a:srcRect t="19760" b="19761"/>
          <a:stretch/>
        </p:blipFill>
        <p:spPr>
          <a:xfrm>
            <a:off x="625901" y="2266255"/>
            <a:ext cx="936218" cy="566217"/>
          </a:xfrm>
          <a:prstGeom prst="rect">
            <a:avLst/>
          </a:prstGeom>
        </p:spPr>
      </p:pic>
    </p:spTree>
    <p:extLst>
      <p:ext uri="{BB962C8B-B14F-4D97-AF65-F5344CB8AC3E}">
        <p14:creationId xmlns:p14="http://schemas.microsoft.com/office/powerpoint/2010/main" val="358361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graphicEl>
                                              <a:dgm id="{2619F183-8635-4EC0-85AF-CBAA332C1F8C}"/>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graphicEl>
                                              <a:dgm id="{930E9E00-947C-49B7-9DE5-3F661358CD44}"/>
                                            </p:graphic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
                                            <p:graphicEl>
                                              <a:dgm id="{5F8D289F-CB9C-4917-BEB8-3E4C52AA64A7}"/>
                                            </p:graphic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graphicEl>
                                              <a:dgm id="{574B2877-D4B3-41CD-AEC5-2958F0E944F7}"/>
                                            </p:graphic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
                                            <p:graphicEl>
                                              <a:dgm id="{1B6613A6-1530-4E20-8824-90DC76D36D04}"/>
                                            </p:graphic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
                                            <p:graphicEl>
                                              <a:dgm id="{B3322039-06D0-4CB0-B238-E78F300A34B3}"/>
                                            </p:graphic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2">
                                            <p:graphicEl>
                                              <a:dgm id="{79AFA3AC-BF41-4625-A421-542DA6A85ABC}"/>
                                            </p:graphic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2">
                                            <p:graphicEl>
                                              <a:dgm id="{96B071AA-2EB1-4C6D-A23A-8D1C97D9F8D6}"/>
                                            </p:graphic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2" grpId="0" uiExpand="1">
        <p:bldSub>
          <a:bldDgm bld="one"/>
        </p:bldSub>
      </p:bldGraphic>
    </p:bldLst>
  </p:timing>
</p:sld>
</file>

<file path=ppt/theme/theme1.xml><?xml version="1.0" encoding="utf-8"?>
<a:theme xmlns:a="http://schemas.openxmlformats.org/drawingml/2006/main" name="Blank Presentation">
  <a:themeElements>
    <a:clrScheme name="Custom 13">
      <a:dk1>
        <a:srgbClr val="000000"/>
      </a:dk1>
      <a:lt1>
        <a:srgbClr val="FFFFFF"/>
      </a:lt1>
      <a:dk2>
        <a:srgbClr val="000000"/>
      </a:dk2>
      <a:lt2>
        <a:srgbClr val="7F7F7F"/>
      </a:lt2>
      <a:accent1>
        <a:srgbClr val="C00000"/>
      </a:accent1>
      <a:accent2>
        <a:srgbClr val="808080"/>
      </a:accent2>
      <a:accent3>
        <a:srgbClr val="FF7111"/>
      </a:accent3>
      <a:accent4>
        <a:srgbClr val="000000"/>
      </a:accent4>
      <a:accent5>
        <a:srgbClr val="00759E"/>
      </a:accent5>
      <a:accent6>
        <a:srgbClr val="B2B2B2"/>
      </a:accent6>
      <a:hlink>
        <a:srgbClr val="FFBFBF"/>
      </a:hlink>
      <a:folHlink>
        <a:srgbClr val="99CC0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05CC2131EC6BC245BE80808FF2395D20" ma:contentTypeVersion="15" ma:contentTypeDescription="Create a new document." ma:contentTypeScope="" ma:versionID="969708624394e5cf9920bd9fa2589401">
  <xsd:schema xmlns:xsd="http://www.w3.org/2001/XMLSchema" xmlns:xs="http://www.w3.org/2001/XMLSchema" xmlns:p="http://schemas.microsoft.com/office/2006/metadata/properties" xmlns:ns2="96d2161b-6042-486a-ae80-a686226e8ade" xmlns:ns3="4973980f-dc49-4b73-885d-baabe04b5290" targetNamespace="http://schemas.microsoft.com/office/2006/metadata/properties" ma:root="true" ma:fieldsID="2eca130d87e522a2dc615cc464dbb96a" ns2:_="" ns3:_="">
    <xsd:import namespace="96d2161b-6042-486a-ae80-a686226e8ade"/>
    <xsd:import namespace="4973980f-dc49-4b73-885d-baabe04b5290"/>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SearchProperties" minOccurs="0"/>
                <xsd:element ref="ns3:MediaServiceObjectDetectorVersions" minOccurs="0"/>
                <xsd:element ref="ns3:MediaServiceDateTaken" minOccurs="0"/>
                <xsd:element ref="ns3:MediaServiceGenerationTime" minOccurs="0"/>
                <xsd:element ref="ns3:MediaServiceEventHashCode" minOccurs="0"/>
                <xsd:element ref="ns3:MediaLengthInSeconds" minOccurs="0"/>
                <xsd:element ref="ns3:lcf76f155ced4ddcb4097134ff3c332f" minOccurs="0"/>
                <xsd:element ref="ns2:TaxCatchAll" minOccurs="0"/>
                <xsd:element ref="ns3:MediaServiceOCR"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6d2161b-6042-486a-ae80-a686226e8ad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0" nillable="true" ma:displayName="Taxonomy Catch All Column" ma:hidden="true" ma:list="{1db6a357-f029-49c2-bf43-a7a50e729ab6}" ma:internalName="TaxCatchAll" ma:showField="CatchAllData" ma:web="96d2161b-6042-486a-ae80-a686226e8ade">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973980f-dc49-4b73-885d-baabe04b5290"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45ef5152-bb20-4323-97fa-b2191cfb060f"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element name="MediaServiceLocation" ma:index="22" nillable="true" ma:displayName="Location" ma:indexed="true"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6d2161b-6042-486a-ae80-a686226e8ade" xsi:nil="true"/>
    <lcf76f155ced4ddcb4097134ff3c332f xmlns="4973980f-dc49-4b73-885d-baabe04b5290">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2D1A413A-8FDD-421F-9CEE-B99C1B102611}"/>
</file>

<file path=customXml/itemProps2.xml><?xml version="1.0" encoding="utf-8"?>
<ds:datastoreItem xmlns:ds="http://schemas.openxmlformats.org/officeDocument/2006/customXml" ds:itemID="{0CD473B6-A481-4F57-90F1-425F233E42A7}"/>
</file>

<file path=customXml/itemProps3.xml><?xml version="1.0" encoding="utf-8"?>
<ds:datastoreItem xmlns:ds="http://schemas.openxmlformats.org/officeDocument/2006/customXml" ds:itemID="{616C09B1-4B10-4E51-8400-1F0CE1501A5A}"/>
</file>

<file path=docProps/app.xml><?xml version="1.0" encoding="utf-8"?>
<Properties xmlns="http://schemas.openxmlformats.org/officeDocument/2006/extended-properties" xmlns:vt="http://schemas.openxmlformats.org/officeDocument/2006/docPropsVTypes">
  <Template>TM03090434[[fn=Wood Type]]</Template>
  <TotalTime>9654</TotalTime>
  <Words>1599</Words>
  <Application>Microsoft Office PowerPoint</Application>
  <PresentationFormat>On-screen Show (4:3)</PresentationFormat>
  <Paragraphs>252</Paragraphs>
  <Slides>11</Slides>
  <Notes>10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Blank Presentation</vt:lpstr>
      <vt:lpstr>PowerPoint Presentation</vt:lpstr>
      <vt:lpstr>Agenda</vt:lpstr>
      <vt:lpstr>What is machine learning</vt:lpstr>
      <vt:lpstr>Machine learning application</vt:lpstr>
      <vt:lpstr>General Insurance Applications</vt:lpstr>
      <vt:lpstr>General Insurance Applications</vt:lpstr>
      <vt:lpstr>Alternative datasets to enhance performance</vt:lpstr>
      <vt:lpstr>Alternative datasets to enhance performance</vt:lpstr>
      <vt:lpstr>Practitioners Guide to Awesome Results</vt:lpstr>
      <vt:lpstr>Practitioners Guide to Awesome Results</vt:lpstr>
      <vt:lpstr>PowerPoint Presentation</vt:lpstr>
    </vt:vector>
  </TitlesOfParts>
  <Company>Francois Rey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Francois Rey</dc:creator>
  <cp:lastModifiedBy>Nicky September</cp:lastModifiedBy>
  <cp:revision>332</cp:revision>
  <dcterms:created xsi:type="dcterms:W3CDTF">2010-02-24T10:45:37Z</dcterms:created>
  <dcterms:modified xsi:type="dcterms:W3CDTF">2025-07-24T14:18:14Z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0x01010005CC2131EC6BC245BE80808FF2395D20</vt:lpwstr>
  </property>
</Properties>
</file>